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893" r:id="rId4"/>
  </p:sldMasterIdLst>
  <p:notesMasterIdLst>
    <p:notesMasterId r:id="rId36"/>
  </p:notesMasterIdLst>
  <p:sldIdLst>
    <p:sldId id="256" r:id="rId5"/>
    <p:sldId id="406" r:id="rId6"/>
    <p:sldId id="407" r:id="rId7"/>
    <p:sldId id="408" r:id="rId8"/>
    <p:sldId id="412" r:id="rId9"/>
    <p:sldId id="273" r:id="rId10"/>
    <p:sldId id="381" r:id="rId11"/>
    <p:sldId id="276" r:id="rId12"/>
    <p:sldId id="267" r:id="rId13"/>
    <p:sldId id="269" r:id="rId14"/>
    <p:sldId id="268" r:id="rId15"/>
    <p:sldId id="404" r:id="rId16"/>
    <p:sldId id="413" r:id="rId17"/>
    <p:sldId id="414" r:id="rId18"/>
    <p:sldId id="280" r:id="rId19"/>
    <p:sldId id="279" r:id="rId20"/>
    <p:sldId id="405" r:id="rId21"/>
    <p:sldId id="281" r:id="rId22"/>
    <p:sldId id="283" r:id="rId23"/>
    <p:sldId id="285" r:id="rId24"/>
    <p:sldId id="310" r:id="rId25"/>
    <p:sldId id="374" r:id="rId26"/>
    <p:sldId id="384" r:id="rId27"/>
    <p:sldId id="375" r:id="rId28"/>
    <p:sldId id="385" r:id="rId29"/>
    <p:sldId id="409" r:id="rId30"/>
    <p:sldId id="398" r:id="rId31"/>
    <p:sldId id="399" r:id="rId32"/>
    <p:sldId id="410" r:id="rId33"/>
    <p:sldId id="411" r:id="rId34"/>
    <p:sldId id="311" r:id="rId35"/>
  </p:sldIdLst>
  <p:sldSz cx="12192000" cy="6858000"/>
  <p:notesSz cx="9144000" cy="6858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22BC072F-CB87-5B48-9150-9590AD486EDD}">
          <p14:sldIdLst>
            <p14:sldId id="256"/>
            <p14:sldId id="406"/>
            <p14:sldId id="407"/>
            <p14:sldId id="408"/>
            <p14:sldId id="412"/>
            <p14:sldId id="273"/>
            <p14:sldId id="381"/>
            <p14:sldId id="276"/>
            <p14:sldId id="267"/>
            <p14:sldId id="269"/>
            <p14:sldId id="268"/>
            <p14:sldId id="404"/>
            <p14:sldId id="413"/>
            <p14:sldId id="414"/>
            <p14:sldId id="280"/>
            <p14:sldId id="279"/>
            <p14:sldId id="405"/>
            <p14:sldId id="281"/>
            <p14:sldId id="283"/>
            <p14:sldId id="285"/>
            <p14:sldId id="310"/>
            <p14:sldId id="374"/>
            <p14:sldId id="384"/>
            <p14:sldId id="375"/>
            <p14:sldId id="385"/>
            <p14:sldId id="409"/>
            <p14:sldId id="398"/>
            <p14:sldId id="399"/>
            <p14:sldId id="410"/>
            <p14:sldId id="411"/>
            <p14:sldId id="31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457" userDrawn="1">
          <p15:clr>
            <a:srgbClr val="A4A3A4"/>
          </p15:clr>
        </p15:guide>
        <p15:guide id="2" pos="665" userDrawn="1">
          <p15:clr>
            <a:srgbClr val="A4A3A4"/>
          </p15:clr>
        </p15:guide>
        <p15:guide id="3" orient="horz" pos="3453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5478DF25-DEAC-A0A6-8CD1-0D837705E74B}" name="Endler Christine" initials="CE" userId="S::Christine.Endler@ti8m.ch::1e3bb55e-88ba-4530-9212-e85921c11083" providerId="AD"/>
  <p188:author id="{0B497A43-CEB0-06B0-5CD8-184349ACD66C}" name="Wild Pascal" initials="PW" userId="S::Pascal.Wild@ti8m.ch::c83710de-6eab-4a9c-b0a9-8ff0303b29c4" providerId="AD"/>
  <p188:author id="{BD183581-70E9-93FC-E147-61DDAE5AECA4}" name="Liechti Mathias" initials="ML" userId="S::Mathias.Liechti@ti8m.ch::f233c784-7952-4dc0-823d-836c0ce23ebc" providerId="AD"/>
  <p188:author id="{6B9650BE-A17D-0127-22DF-8DB2027456C8}" name="Baumann Simon" initials="BS" userId="S::simon.baumann@ti8m.ch::56a40579-97a9-4018-99af-58879d6a588c" providerId="AD"/>
  <p188:author id="{DB09A1EC-A45D-2F45-8B0F-B4125210E9B7}" name="Endler Christine" initials="EC" userId="S::christine.endler@ti8m.ch::1e3bb55e-88ba-4530-9212-e85921c11083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F69FF"/>
    <a:srgbClr val="ECECEC"/>
    <a:srgbClr val="7F9AAE"/>
    <a:srgbClr val="7FEBEB"/>
    <a:srgbClr val="00E6C8"/>
    <a:srgbClr val="F2F5F7"/>
    <a:srgbClr val="D8E0E6"/>
    <a:srgbClr val="E5EAEF"/>
    <a:srgbClr val="F2F4F7"/>
    <a:srgbClr val="935BA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5B1AFE9-3737-4979-E639-C6A0E2839402}" v="9" dt="2025-03-04T12:33:44.768"/>
    <p1510:client id="{3DA2B7D5-7277-4F3E-97C4-091BB06D2FD8}" v="3705" dt="2025-03-04T10:33:13.779"/>
    <p1510:client id="{BE730E0C-5B73-8043-B2E3-C886E9D27B89}" v="61" dt="2025-03-04T08:39:43.468"/>
  </p1510:revLst>
</p1510:revInfo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9012ECD-51FC-41F1-AA8D-1B2483CD663E}" styleName="Helle Formatvorlage 2 - Akz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Helle Formatvorlage 2 - Akz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3B4B98B0-60AC-42C2-AFA5-B58CD77FA1E5}" styleName="Helle Formatvorlage 1 - Akz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DA37D80-6434-44D0-A028-1B22A696006F}" styleName="Helle Formatvorlage 3 - Akz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E25E649-3F16-4E02-A733-19D2CDBF48F0}" styleName="Mittlere Formatvorlage 3 - Akz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ittlere Formatvorlage 1 - Akz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547"/>
    <p:restoredTop sz="94602"/>
  </p:normalViewPr>
  <p:slideViewPr>
    <p:cSldViewPr snapToGrid="0">
      <p:cViewPr varScale="1">
        <p:scale>
          <a:sx n="118" d="100"/>
          <a:sy n="118" d="100"/>
        </p:scale>
        <p:origin x="108" y="288"/>
      </p:cViewPr>
      <p:guideLst>
        <p:guide orient="horz" pos="1457"/>
        <p:guide pos="665"/>
        <p:guide orient="horz" pos="345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microsoft.com/office/2018/10/relationships/authors" Target="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5179484" y="2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1D134D-84BD-614C-BD97-711578ECC595}" type="datetimeFigureOut">
              <a:rPr lang="de-CH" smtClean="0"/>
              <a:t>05.03.2025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CC2CD4-B1D9-5F43-A3A8-F72B42FCCBF3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321483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latin typeface="Space Grotesk" pitchFamily="2" charset="0"/>
              <a:cs typeface="Space Grotesk" pitchFamily="2" charset="0"/>
            </a:endParaRPr>
          </a:p>
        </p:txBody>
      </p:sp>
      <p:sp>
        <p:nvSpPr>
          <p:cNvPr id="539" name="Google Shape;539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p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latin typeface="Space Grotesk" pitchFamily="2" charset="0"/>
              <a:cs typeface="Space Grotesk" pitchFamily="2" charset="0"/>
            </a:endParaRPr>
          </a:p>
        </p:txBody>
      </p:sp>
      <p:sp>
        <p:nvSpPr>
          <p:cNvPr id="704" name="Google Shape;704;p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32" name="Google Shape;732;p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latin typeface="Space Grotesk" pitchFamily="2" charset="0"/>
              <a:cs typeface="Space Grotesk" pitchFamily="2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p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latin typeface="Space Grotesk" pitchFamily="2" charset="0"/>
              <a:cs typeface="Space Grotesk" pitchFamily="2" charset="0"/>
            </a:endParaRPr>
          </a:p>
        </p:txBody>
      </p:sp>
      <p:sp>
        <p:nvSpPr>
          <p:cNvPr id="804" name="Google Shape;804;p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Space Grotesk" pitchFamily="2" charset="0"/>
              <a:cs typeface="Space Grotesk" pitchFamily="2" charset="0"/>
            </a:endParaRPr>
          </a:p>
        </p:txBody>
      </p:sp>
      <p:sp>
        <p:nvSpPr>
          <p:cNvPr id="1187" name="Google Shape;1187;p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9">
          <a:extLst>
            <a:ext uri="{FF2B5EF4-FFF2-40B4-BE49-F238E27FC236}">
              <a16:creationId xmlns:a16="http://schemas.microsoft.com/office/drawing/2014/main" id="{BD11D468-42F1-4EAC-F552-0A3077F5EE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" name="Google Shape;1160;p96:notes">
            <a:extLst>
              <a:ext uri="{FF2B5EF4-FFF2-40B4-BE49-F238E27FC236}">
                <a16:creationId xmlns:a16="http://schemas.microsoft.com/office/drawing/2014/main" id="{723C5A7F-A2BF-A7B9-BC6C-1D4256C80A1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61" name="Google Shape;1161;p96:notes">
            <a:extLst>
              <a:ext uri="{FF2B5EF4-FFF2-40B4-BE49-F238E27FC236}">
                <a16:creationId xmlns:a16="http://schemas.microsoft.com/office/drawing/2014/main" id="{B6282776-8937-9088-32E6-B6A3CEBD2DA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192"/>
              </a:buClr>
              <a:buSzPts val="1800"/>
              <a:buFont typeface="Quattrocento Sans"/>
              <a:buNone/>
            </a:pPr>
            <a:r>
              <a:rPr lang="en-US" sz="1100" i="0" u="none" strike="noStrike" cap="none" dirty="0">
                <a:solidFill>
                  <a:srgbClr val="202192"/>
                </a:solidFill>
                <a:latin typeface="Space Grotesk"/>
                <a:ea typeface="Space Grotesk"/>
                <a:cs typeface="Space Grotesk"/>
                <a:sym typeface="Space Grotesk"/>
              </a:rPr>
              <a:t>Name Resolution component for  service discovery: </a:t>
            </a:r>
            <a:r>
              <a:rPr lang="en-US" sz="900" i="0" u="none" strike="noStrike" cap="none" dirty="0" err="1">
                <a:solidFill>
                  <a:srgbClr val="202192"/>
                </a:solidFill>
                <a:latin typeface="Space Grotesk"/>
                <a:ea typeface="Space Grotesk"/>
                <a:cs typeface="Space Grotesk"/>
                <a:sym typeface="Space Grotesk"/>
              </a:rPr>
              <a:t>mDNS</a:t>
            </a:r>
            <a:r>
              <a:rPr lang="en-US" sz="900" i="0" u="none" strike="noStrike" cap="none" dirty="0">
                <a:solidFill>
                  <a:srgbClr val="202192"/>
                </a:solidFill>
                <a:latin typeface="Space Grotesk"/>
                <a:ea typeface="Space Grotesk"/>
                <a:cs typeface="Space Grotesk"/>
                <a:sym typeface="Space Grotesk"/>
              </a:rPr>
              <a:t>, Kubernetes DNS, </a:t>
            </a:r>
            <a:r>
              <a:rPr lang="en-US" sz="900" i="0" u="none" strike="noStrike" cap="none" dirty="0" err="1">
                <a:solidFill>
                  <a:srgbClr val="202192"/>
                </a:solidFill>
                <a:latin typeface="Space Grotesk"/>
                <a:ea typeface="Space Grotesk"/>
                <a:cs typeface="Space Grotesk"/>
                <a:sym typeface="Space Grotesk"/>
              </a:rPr>
              <a:t>Hashicorp</a:t>
            </a:r>
            <a:r>
              <a:rPr lang="en-US" sz="900" i="0" u="none" strike="noStrike" cap="none" dirty="0">
                <a:solidFill>
                  <a:srgbClr val="202192"/>
                </a:solidFill>
                <a:latin typeface="Space Grotesk"/>
                <a:ea typeface="Space Grotesk"/>
                <a:cs typeface="Space Grotesk"/>
                <a:sym typeface="Space Grotesk"/>
              </a:rPr>
              <a:t> Consul</a:t>
            </a:r>
            <a:endParaRPr sz="800" dirty="0">
              <a:latin typeface="Space Grotesk"/>
              <a:ea typeface="Space Grotesk"/>
              <a:cs typeface="Space Grotesk"/>
              <a:sym typeface="Space Grotesk"/>
            </a:endParaRPr>
          </a:p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latin typeface="Space Grotesk" pitchFamily="2" charset="0"/>
              <a:cs typeface="Space Grotesk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90921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9">
          <a:extLst>
            <a:ext uri="{FF2B5EF4-FFF2-40B4-BE49-F238E27FC236}">
              <a16:creationId xmlns:a16="http://schemas.microsoft.com/office/drawing/2014/main" id="{D303803F-996B-A943-AF76-04222065C0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" name="Google Shape;1160;p96:notes">
            <a:extLst>
              <a:ext uri="{FF2B5EF4-FFF2-40B4-BE49-F238E27FC236}">
                <a16:creationId xmlns:a16="http://schemas.microsoft.com/office/drawing/2014/main" id="{CE930E91-B17C-F984-878A-83F6D153A59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61" name="Google Shape;1161;p96:notes">
            <a:extLst>
              <a:ext uri="{FF2B5EF4-FFF2-40B4-BE49-F238E27FC236}">
                <a16:creationId xmlns:a16="http://schemas.microsoft.com/office/drawing/2014/main" id="{C8765C1C-A5BD-481B-FBEB-5A9F6DF3293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192"/>
              </a:buClr>
              <a:buSzPts val="1800"/>
              <a:buFont typeface="Quattrocento Sans"/>
              <a:buNone/>
            </a:pPr>
            <a:r>
              <a:rPr lang="en-US" sz="1100" i="0" u="none" strike="noStrike" cap="none" dirty="0">
                <a:solidFill>
                  <a:srgbClr val="202192"/>
                </a:solidFill>
                <a:latin typeface="Space Grotesk"/>
                <a:ea typeface="Space Grotesk"/>
                <a:cs typeface="Space Grotesk"/>
                <a:sym typeface="Space Grotesk"/>
              </a:rPr>
              <a:t>Name Resolution component for  service discovery: </a:t>
            </a:r>
            <a:r>
              <a:rPr lang="en-US" sz="900" i="0" u="none" strike="noStrike" cap="none" dirty="0" err="1">
                <a:solidFill>
                  <a:srgbClr val="202192"/>
                </a:solidFill>
                <a:latin typeface="Space Grotesk"/>
                <a:ea typeface="Space Grotesk"/>
                <a:cs typeface="Space Grotesk"/>
                <a:sym typeface="Space Grotesk"/>
              </a:rPr>
              <a:t>mDNS</a:t>
            </a:r>
            <a:r>
              <a:rPr lang="en-US" sz="900" i="0" u="none" strike="noStrike" cap="none" dirty="0">
                <a:solidFill>
                  <a:srgbClr val="202192"/>
                </a:solidFill>
                <a:latin typeface="Space Grotesk"/>
                <a:ea typeface="Space Grotesk"/>
                <a:cs typeface="Space Grotesk"/>
                <a:sym typeface="Space Grotesk"/>
              </a:rPr>
              <a:t>, Kubernetes DNS, </a:t>
            </a:r>
            <a:r>
              <a:rPr lang="en-US" sz="900" i="0" u="none" strike="noStrike" cap="none" dirty="0" err="1">
                <a:solidFill>
                  <a:srgbClr val="202192"/>
                </a:solidFill>
                <a:latin typeface="Space Grotesk"/>
                <a:ea typeface="Space Grotesk"/>
                <a:cs typeface="Space Grotesk"/>
                <a:sym typeface="Space Grotesk"/>
              </a:rPr>
              <a:t>Hashicorp</a:t>
            </a:r>
            <a:r>
              <a:rPr lang="en-US" sz="900" i="0" u="none" strike="noStrike" cap="none" dirty="0">
                <a:solidFill>
                  <a:srgbClr val="202192"/>
                </a:solidFill>
                <a:latin typeface="Space Grotesk"/>
                <a:ea typeface="Space Grotesk"/>
                <a:cs typeface="Space Grotesk"/>
                <a:sym typeface="Space Grotesk"/>
              </a:rPr>
              <a:t> Consul</a:t>
            </a:r>
            <a:endParaRPr sz="800" dirty="0">
              <a:latin typeface="Space Grotesk"/>
              <a:ea typeface="Space Grotesk"/>
              <a:cs typeface="Space Grotesk"/>
              <a:sym typeface="Space Grotesk"/>
            </a:endParaRPr>
          </a:p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latin typeface="Space Grotesk" pitchFamily="2" charset="0"/>
              <a:cs typeface="Space Grotesk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40091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9">
          <a:extLst>
            <a:ext uri="{FF2B5EF4-FFF2-40B4-BE49-F238E27FC236}">
              <a16:creationId xmlns:a16="http://schemas.microsoft.com/office/drawing/2014/main" id="{054D9B7A-7FE4-CE00-7A28-2B5E21966E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" name="Google Shape;1160;p96:notes">
            <a:extLst>
              <a:ext uri="{FF2B5EF4-FFF2-40B4-BE49-F238E27FC236}">
                <a16:creationId xmlns:a16="http://schemas.microsoft.com/office/drawing/2014/main" id="{2E22BFE6-1B77-4911-0C92-5DA9800BCEB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61" name="Google Shape;1161;p96:notes">
            <a:extLst>
              <a:ext uri="{FF2B5EF4-FFF2-40B4-BE49-F238E27FC236}">
                <a16:creationId xmlns:a16="http://schemas.microsoft.com/office/drawing/2014/main" id="{00DE758B-C69E-C935-13F9-66F761BEDC3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192"/>
              </a:buClr>
              <a:buSzPts val="1800"/>
              <a:buFont typeface="Quattrocento Sans"/>
              <a:buNone/>
            </a:pPr>
            <a:r>
              <a:rPr lang="en-US" sz="1100" i="0" u="none" strike="noStrike" cap="none" dirty="0">
                <a:solidFill>
                  <a:srgbClr val="202192"/>
                </a:solidFill>
                <a:latin typeface="Space Grotesk"/>
                <a:ea typeface="Space Grotesk"/>
                <a:cs typeface="Space Grotesk"/>
                <a:sym typeface="Space Grotesk"/>
              </a:rPr>
              <a:t>Name Resolution component for  service discovery: </a:t>
            </a:r>
            <a:r>
              <a:rPr lang="en-US" sz="900" i="0" u="none" strike="noStrike" cap="none" dirty="0" err="1">
                <a:solidFill>
                  <a:srgbClr val="202192"/>
                </a:solidFill>
                <a:latin typeface="Space Grotesk"/>
                <a:ea typeface="Space Grotesk"/>
                <a:cs typeface="Space Grotesk"/>
                <a:sym typeface="Space Grotesk"/>
              </a:rPr>
              <a:t>mDNS</a:t>
            </a:r>
            <a:r>
              <a:rPr lang="en-US" sz="900" i="0" u="none" strike="noStrike" cap="none" dirty="0">
                <a:solidFill>
                  <a:srgbClr val="202192"/>
                </a:solidFill>
                <a:latin typeface="Space Grotesk"/>
                <a:ea typeface="Space Grotesk"/>
                <a:cs typeface="Space Grotesk"/>
                <a:sym typeface="Space Grotesk"/>
              </a:rPr>
              <a:t>, Kubernetes DNS, </a:t>
            </a:r>
            <a:r>
              <a:rPr lang="en-US" sz="900" i="0" u="none" strike="noStrike" cap="none" dirty="0" err="1">
                <a:solidFill>
                  <a:srgbClr val="202192"/>
                </a:solidFill>
                <a:latin typeface="Space Grotesk"/>
                <a:ea typeface="Space Grotesk"/>
                <a:cs typeface="Space Grotesk"/>
                <a:sym typeface="Space Grotesk"/>
              </a:rPr>
              <a:t>Hashicorp</a:t>
            </a:r>
            <a:r>
              <a:rPr lang="en-US" sz="900" i="0" u="none" strike="noStrike" cap="none" dirty="0">
                <a:solidFill>
                  <a:srgbClr val="202192"/>
                </a:solidFill>
                <a:latin typeface="Space Grotesk"/>
                <a:ea typeface="Space Grotesk"/>
                <a:cs typeface="Space Grotesk"/>
                <a:sym typeface="Space Grotesk"/>
              </a:rPr>
              <a:t> Consul</a:t>
            </a:r>
            <a:endParaRPr sz="800" dirty="0">
              <a:latin typeface="Space Grotesk"/>
              <a:ea typeface="Space Grotesk"/>
              <a:cs typeface="Space Grotesk"/>
              <a:sym typeface="Space Grotesk"/>
            </a:endParaRPr>
          </a:p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latin typeface="Space Grotesk" pitchFamily="2" charset="0"/>
              <a:cs typeface="Space Grotesk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19366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9">
          <a:extLst>
            <a:ext uri="{FF2B5EF4-FFF2-40B4-BE49-F238E27FC236}">
              <a16:creationId xmlns:a16="http://schemas.microsoft.com/office/drawing/2014/main" id="{20D0605D-504A-3122-6A14-C3BA3332AA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" name="Google Shape;1160;p96:notes">
            <a:extLst>
              <a:ext uri="{FF2B5EF4-FFF2-40B4-BE49-F238E27FC236}">
                <a16:creationId xmlns:a16="http://schemas.microsoft.com/office/drawing/2014/main" id="{A2AA0E03-CD09-AD46-6CC8-FC8576428E3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61" name="Google Shape;1161;p96:notes">
            <a:extLst>
              <a:ext uri="{FF2B5EF4-FFF2-40B4-BE49-F238E27FC236}">
                <a16:creationId xmlns:a16="http://schemas.microsoft.com/office/drawing/2014/main" id="{2D71F778-EA43-ED94-CCF9-BCE9350B87F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192"/>
              </a:buClr>
              <a:buSzPts val="1800"/>
              <a:buFont typeface="Quattrocento Sans"/>
              <a:buNone/>
            </a:pPr>
            <a:r>
              <a:rPr lang="en-US" sz="1100" i="0" u="none" strike="noStrike" cap="none" dirty="0">
                <a:solidFill>
                  <a:srgbClr val="202192"/>
                </a:solidFill>
                <a:latin typeface="Space Grotesk"/>
                <a:ea typeface="Space Grotesk"/>
                <a:cs typeface="Space Grotesk"/>
                <a:sym typeface="Space Grotesk"/>
              </a:rPr>
              <a:t>Name Resolution component for  service discovery: </a:t>
            </a:r>
            <a:r>
              <a:rPr lang="en-US" sz="900" i="0" u="none" strike="noStrike" cap="none" dirty="0" err="1">
                <a:solidFill>
                  <a:srgbClr val="202192"/>
                </a:solidFill>
                <a:latin typeface="Space Grotesk"/>
                <a:ea typeface="Space Grotesk"/>
                <a:cs typeface="Space Grotesk"/>
                <a:sym typeface="Space Grotesk"/>
              </a:rPr>
              <a:t>mDNS</a:t>
            </a:r>
            <a:r>
              <a:rPr lang="en-US" sz="900" i="0" u="none" strike="noStrike" cap="none" dirty="0">
                <a:solidFill>
                  <a:srgbClr val="202192"/>
                </a:solidFill>
                <a:latin typeface="Space Grotesk"/>
                <a:ea typeface="Space Grotesk"/>
                <a:cs typeface="Space Grotesk"/>
                <a:sym typeface="Space Grotesk"/>
              </a:rPr>
              <a:t>, Kubernetes DNS, </a:t>
            </a:r>
            <a:r>
              <a:rPr lang="en-US" sz="900" i="0" u="none" strike="noStrike" cap="none" dirty="0" err="1">
                <a:solidFill>
                  <a:srgbClr val="202192"/>
                </a:solidFill>
                <a:latin typeface="Space Grotesk"/>
                <a:ea typeface="Space Grotesk"/>
                <a:cs typeface="Space Grotesk"/>
                <a:sym typeface="Space Grotesk"/>
              </a:rPr>
              <a:t>Hashicorp</a:t>
            </a:r>
            <a:r>
              <a:rPr lang="en-US" sz="900" i="0" u="none" strike="noStrike" cap="none" dirty="0">
                <a:solidFill>
                  <a:srgbClr val="202192"/>
                </a:solidFill>
                <a:latin typeface="Space Grotesk"/>
                <a:ea typeface="Space Grotesk"/>
                <a:cs typeface="Space Grotesk"/>
                <a:sym typeface="Space Grotesk"/>
              </a:rPr>
              <a:t> Consul</a:t>
            </a:r>
            <a:endParaRPr sz="800" dirty="0">
              <a:latin typeface="Space Grotesk"/>
              <a:ea typeface="Space Grotesk"/>
              <a:cs typeface="Space Grotesk"/>
              <a:sym typeface="Space Grotesk"/>
            </a:endParaRPr>
          </a:p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latin typeface="Space Grotesk" pitchFamily="2" charset="0"/>
              <a:cs typeface="Space Grotesk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77012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9">
          <a:extLst>
            <a:ext uri="{FF2B5EF4-FFF2-40B4-BE49-F238E27FC236}">
              <a16:creationId xmlns:a16="http://schemas.microsoft.com/office/drawing/2014/main" id="{07EAA84E-DFCA-8DE9-A66A-7D0A44780E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" name="Google Shape;1160;p96:notes">
            <a:extLst>
              <a:ext uri="{FF2B5EF4-FFF2-40B4-BE49-F238E27FC236}">
                <a16:creationId xmlns:a16="http://schemas.microsoft.com/office/drawing/2014/main" id="{01EF40FB-629B-FDBF-6409-17B997ACD10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61" name="Google Shape;1161;p96:notes">
            <a:extLst>
              <a:ext uri="{FF2B5EF4-FFF2-40B4-BE49-F238E27FC236}">
                <a16:creationId xmlns:a16="http://schemas.microsoft.com/office/drawing/2014/main" id="{2CCC411E-C511-C3FF-A672-80DC0E6DB81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192"/>
              </a:buClr>
              <a:buSzPts val="1800"/>
              <a:buFont typeface="Quattrocento Sans"/>
              <a:buNone/>
            </a:pPr>
            <a:r>
              <a:rPr lang="en-US" sz="1100" i="0" u="none" strike="noStrike" cap="none" dirty="0">
                <a:solidFill>
                  <a:srgbClr val="202192"/>
                </a:solidFill>
                <a:latin typeface="Space Grotesk"/>
                <a:ea typeface="Space Grotesk"/>
                <a:cs typeface="Space Grotesk"/>
                <a:sym typeface="Space Grotesk"/>
              </a:rPr>
              <a:t>Name Resolution component for  service discovery: </a:t>
            </a:r>
            <a:r>
              <a:rPr lang="en-US" sz="900" i="0" u="none" strike="noStrike" cap="none" dirty="0" err="1">
                <a:solidFill>
                  <a:srgbClr val="202192"/>
                </a:solidFill>
                <a:latin typeface="Space Grotesk"/>
                <a:ea typeface="Space Grotesk"/>
                <a:cs typeface="Space Grotesk"/>
                <a:sym typeface="Space Grotesk"/>
              </a:rPr>
              <a:t>mDNS</a:t>
            </a:r>
            <a:r>
              <a:rPr lang="en-US" sz="900" i="0" u="none" strike="noStrike" cap="none" dirty="0">
                <a:solidFill>
                  <a:srgbClr val="202192"/>
                </a:solidFill>
                <a:latin typeface="Space Grotesk"/>
                <a:ea typeface="Space Grotesk"/>
                <a:cs typeface="Space Grotesk"/>
                <a:sym typeface="Space Grotesk"/>
              </a:rPr>
              <a:t>, Kubernetes DNS, </a:t>
            </a:r>
            <a:r>
              <a:rPr lang="en-US" sz="900" i="0" u="none" strike="noStrike" cap="none" dirty="0" err="1">
                <a:solidFill>
                  <a:srgbClr val="202192"/>
                </a:solidFill>
                <a:latin typeface="Space Grotesk"/>
                <a:ea typeface="Space Grotesk"/>
                <a:cs typeface="Space Grotesk"/>
                <a:sym typeface="Space Grotesk"/>
              </a:rPr>
              <a:t>Hashicorp</a:t>
            </a:r>
            <a:r>
              <a:rPr lang="en-US" sz="900" i="0" u="none" strike="noStrike" cap="none" dirty="0">
                <a:solidFill>
                  <a:srgbClr val="202192"/>
                </a:solidFill>
                <a:latin typeface="Space Grotesk"/>
                <a:ea typeface="Space Grotesk"/>
                <a:cs typeface="Space Grotesk"/>
                <a:sym typeface="Space Grotesk"/>
              </a:rPr>
              <a:t> Consul</a:t>
            </a:r>
            <a:endParaRPr sz="800" dirty="0">
              <a:latin typeface="Space Grotesk"/>
              <a:ea typeface="Space Grotesk"/>
              <a:cs typeface="Space Grotesk"/>
              <a:sym typeface="Space Grotesk"/>
            </a:endParaRPr>
          </a:p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latin typeface="Space Grotesk" pitchFamily="2" charset="0"/>
              <a:cs typeface="Space Grotesk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03521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9">
          <a:extLst>
            <a:ext uri="{FF2B5EF4-FFF2-40B4-BE49-F238E27FC236}">
              <a16:creationId xmlns:a16="http://schemas.microsoft.com/office/drawing/2014/main" id="{6DF84F70-FCC9-0702-C58E-F77946DA67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" name="Google Shape;1160;p96:notes">
            <a:extLst>
              <a:ext uri="{FF2B5EF4-FFF2-40B4-BE49-F238E27FC236}">
                <a16:creationId xmlns:a16="http://schemas.microsoft.com/office/drawing/2014/main" id="{7B62B2FA-C05F-6FB6-D3C6-D549311DCCB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61" name="Google Shape;1161;p96:notes">
            <a:extLst>
              <a:ext uri="{FF2B5EF4-FFF2-40B4-BE49-F238E27FC236}">
                <a16:creationId xmlns:a16="http://schemas.microsoft.com/office/drawing/2014/main" id="{E2CFC0F0-D2BA-FA85-06B6-9AF8B66DEED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192"/>
              </a:buClr>
              <a:buSzPts val="1800"/>
              <a:buFont typeface="Quattrocento Sans"/>
              <a:buNone/>
            </a:pPr>
            <a:r>
              <a:rPr lang="en-US" sz="1100" i="0" u="none" strike="noStrike" cap="none" dirty="0">
                <a:solidFill>
                  <a:srgbClr val="202192"/>
                </a:solidFill>
                <a:latin typeface="Space Grotesk"/>
                <a:ea typeface="Space Grotesk"/>
                <a:cs typeface="Space Grotesk"/>
                <a:sym typeface="Space Grotesk"/>
              </a:rPr>
              <a:t>Name Resolution component for  service discovery: </a:t>
            </a:r>
            <a:r>
              <a:rPr lang="en-US" sz="900" i="0" u="none" strike="noStrike" cap="none" dirty="0" err="1">
                <a:solidFill>
                  <a:srgbClr val="202192"/>
                </a:solidFill>
                <a:latin typeface="Space Grotesk"/>
                <a:ea typeface="Space Grotesk"/>
                <a:cs typeface="Space Grotesk"/>
                <a:sym typeface="Space Grotesk"/>
              </a:rPr>
              <a:t>mDNS</a:t>
            </a:r>
            <a:r>
              <a:rPr lang="en-US" sz="900" i="0" u="none" strike="noStrike" cap="none" dirty="0">
                <a:solidFill>
                  <a:srgbClr val="202192"/>
                </a:solidFill>
                <a:latin typeface="Space Grotesk"/>
                <a:ea typeface="Space Grotesk"/>
                <a:cs typeface="Space Grotesk"/>
                <a:sym typeface="Space Grotesk"/>
              </a:rPr>
              <a:t>, Kubernetes DNS, </a:t>
            </a:r>
            <a:r>
              <a:rPr lang="en-US" sz="900" i="0" u="none" strike="noStrike" cap="none" dirty="0" err="1">
                <a:solidFill>
                  <a:srgbClr val="202192"/>
                </a:solidFill>
                <a:latin typeface="Space Grotesk"/>
                <a:ea typeface="Space Grotesk"/>
                <a:cs typeface="Space Grotesk"/>
                <a:sym typeface="Space Grotesk"/>
              </a:rPr>
              <a:t>Hashicorp</a:t>
            </a:r>
            <a:r>
              <a:rPr lang="en-US" sz="900" i="0" u="none" strike="noStrike" cap="none" dirty="0">
                <a:solidFill>
                  <a:srgbClr val="202192"/>
                </a:solidFill>
                <a:latin typeface="Space Grotesk"/>
                <a:ea typeface="Space Grotesk"/>
                <a:cs typeface="Space Grotesk"/>
                <a:sym typeface="Space Grotesk"/>
              </a:rPr>
              <a:t> Consul</a:t>
            </a:r>
            <a:endParaRPr sz="800" dirty="0">
              <a:latin typeface="Space Grotesk"/>
              <a:ea typeface="Space Grotesk"/>
              <a:cs typeface="Space Grotesk"/>
              <a:sym typeface="Space Grotesk"/>
            </a:endParaRPr>
          </a:p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latin typeface="Space Grotesk" pitchFamily="2" charset="0"/>
              <a:cs typeface="Space Grotesk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13160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latin typeface="Space Grotesk" pitchFamily="2" charset="0"/>
              <a:cs typeface="Space Grotesk" pitchFamily="2" charset="0"/>
            </a:endParaRPr>
          </a:p>
        </p:txBody>
      </p:sp>
      <p:sp>
        <p:nvSpPr>
          <p:cNvPr id="605" name="Google Shape;605;p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3" name="Google Shape;1193;p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Space Grotesk" pitchFamily="2" charset="0"/>
              <a:cs typeface="Space Grotesk" pitchFamily="2" charset="0"/>
            </a:endParaRPr>
          </a:p>
        </p:txBody>
      </p:sp>
      <p:sp>
        <p:nvSpPr>
          <p:cNvPr id="1194" name="Google Shape;1194;p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latin typeface="Space Grotesk" pitchFamily="2" charset="0"/>
              <a:cs typeface="Space Grotesk" pitchFamily="2" charset="0"/>
            </a:endParaRPr>
          </a:p>
        </p:txBody>
      </p:sp>
      <p:sp>
        <p:nvSpPr>
          <p:cNvPr id="339" name="Google Shape;339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latin typeface="Space Grotesk" pitchFamily="2" charset="0"/>
              <a:cs typeface="Space Grotesk" pitchFamily="2" charset="0"/>
            </a:endParaRPr>
          </a:p>
        </p:txBody>
      </p:sp>
      <p:sp>
        <p:nvSpPr>
          <p:cNvPr id="423" name="Google Shape;423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latin typeface="Space Grotesk" pitchFamily="2" charset="0"/>
              <a:cs typeface="Space Grotesk" pitchFamily="2" charset="0"/>
            </a:endParaRPr>
          </a:p>
        </p:txBody>
      </p:sp>
      <p:sp>
        <p:nvSpPr>
          <p:cNvPr id="354" name="Google Shape;354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90" name="Google Shape;290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p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latin typeface="Space Grotesk" pitchFamily="2" charset="0"/>
              <a:cs typeface="Space Grotesk" pitchFamily="2" charset="0"/>
            </a:endParaRPr>
          </a:p>
        </p:txBody>
      </p:sp>
      <p:sp>
        <p:nvSpPr>
          <p:cNvPr id="698" name="Google Shape;698;p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4" name="Google Shape;664;p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192"/>
              </a:buClr>
              <a:buSzPts val="1800"/>
              <a:buFont typeface="Quattrocento Sans"/>
              <a:buNone/>
            </a:pPr>
            <a:r>
              <a:rPr lang="en-US" sz="1100" i="0" u="none" strike="noStrike" cap="none" dirty="0">
                <a:solidFill>
                  <a:srgbClr val="202192"/>
                </a:solidFill>
                <a:latin typeface="Space Grotesk"/>
                <a:ea typeface="Space Grotesk"/>
                <a:cs typeface="Space Grotesk"/>
                <a:sym typeface="Space Grotesk"/>
              </a:rPr>
              <a:t>Name Resolution component for  service discovery: </a:t>
            </a:r>
            <a:r>
              <a:rPr lang="en-US" sz="900" i="0" u="none" strike="noStrike" cap="none" dirty="0" err="1">
                <a:solidFill>
                  <a:srgbClr val="202192"/>
                </a:solidFill>
                <a:latin typeface="Space Grotesk"/>
                <a:ea typeface="Space Grotesk"/>
                <a:cs typeface="Space Grotesk"/>
                <a:sym typeface="Space Grotesk"/>
              </a:rPr>
              <a:t>mDNS</a:t>
            </a:r>
            <a:r>
              <a:rPr lang="en-US" sz="900" i="0" u="none" strike="noStrike" cap="none" dirty="0">
                <a:solidFill>
                  <a:srgbClr val="202192"/>
                </a:solidFill>
                <a:latin typeface="Space Grotesk"/>
                <a:ea typeface="Space Grotesk"/>
                <a:cs typeface="Space Grotesk"/>
                <a:sym typeface="Space Grotesk"/>
              </a:rPr>
              <a:t>, Kubernetes DNS, </a:t>
            </a:r>
            <a:r>
              <a:rPr lang="en-US" sz="900" i="0" u="none" strike="noStrike" cap="none" dirty="0" err="1">
                <a:solidFill>
                  <a:srgbClr val="202192"/>
                </a:solidFill>
                <a:latin typeface="Space Grotesk"/>
                <a:ea typeface="Space Grotesk"/>
                <a:cs typeface="Space Grotesk"/>
                <a:sym typeface="Space Grotesk"/>
              </a:rPr>
              <a:t>Hashicorp</a:t>
            </a:r>
            <a:r>
              <a:rPr lang="en-US" sz="900" i="0" u="none" strike="noStrike" cap="none" dirty="0">
                <a:solidFill>
                  <a:srgbClr val="202192"/>
                </a:solidFill>
                <a:latin typeface="Space Grotesk"/>
                <a:ea typeface="Space Grotesk"/>
                <a:cs typeface="Space Grotesk"/>
                <a:sym typeface="Space Grotesk"/>
              </a:rPr>
              <a:t> Consul</a:t>
            </a:r>
            <a:endParaRPr sz="800" dirty="0">
              <a:latin typeface="Space Grotesk"/>
              <a:ea typeface="Space Grotesk"/>
              <a:cs typeface="Space Grotesk"/>
              <a:sym typeface="Space Grotesk"/>
            </a:endParaRPr>
          </a:p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latin typeface="Space Grotesk" pitchFamily="2" charset="0"/>
              <a:cs typeface="Space Grotesk" pitchFamily="2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p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latin typeface="Space Grotesk" pitchFamily="2" charset="0"/>
              <a:cs typeface="Space Grotesk" pitchFamily="2" charset="0"/>
            </a:endParaRPr>
          </a:p>
        </p:txBody>
      </p:sp>
      <p:sp>
        <p:nvSpPr>
          <p:cNvPr id="698" name="Google Shape;698;p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svg"/><Relationship Id="rId18" Type="http://schemas.openxmlformats.org/officeDocument/2006/relationships/image" Target="../media/image25.png"/><Relationship Id="rId26" Type="http://schemas.openxmlformats.org/officeDocument/2006/relationships/image" Target="../media/image33.png"/><Relationship Id="rId3" Type="http://schemas.openxmlformats.org/officeDocument/2006/relationships/image" Target="../media/image10.svg"/><Relationship Id="rId21" Type="http://schemas.openxmlformats.org/officeDocument/2006/relationships/image" Target="../media/image28.svg"/><Relationship Id="rId34" Type="http://schemas.openxmlformats.org/officeDocument/2006/relationships/image" Target="../media/image41.png"/><Relationship Id="rId7" Type="http://schemas.openxmlformats.org/officeDocument/2006/relationships/image" Target="../media/image14.svg"/><Relationship Id="rId12" Type="http://schemas.openxmlformats.org/officeDocument/2006/relationships/image" Target="../media/image19.png"/><Relationship Id="rId17" Type="http://schemas.openxmlformats.org/officeDocument/2006/relationships/image" Target="../media/image24.svg"/><Relationship Id="rId25" Type="http://schemas.openxmlformats.org/officeDocument/2006/relationships/image" Target="../media/image32.svg"/><Relationship Id="rId33" Type="http://schemas.openxmlformats.org/officeDocument/2006/relationships/image" Target="../media/image40.svg"/><Relationship Id="rId2" Type="http://schemas.openxmlformats.org/officeDocument/2006/relationships/image" Target="../media/image9.png"/><Relationship Id="rId16" Type="http://schemas.openxmlformats.org/officeDocument/2006/relationships/image" Target="../media/image23.png"/><Relationship Id="rId20" Type="http://schemas.openxmlformats.org/officeDocument/2006/relationships/image" Target="../media/image27.png"/><Relationship Id="rId29" Type="http://schemas.openxmlformats.org/officeDocument/2006/relationships/image" Target="../media/image36.sv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png"/><Relationship Id="rId11" Type="http://schemas.openxmlformats.org/officeDocument/2006/relationships/image" Target="../media/image18.svg"/><Relationship Id="rId24" Type="http://schemas.openxmlformats.org/officeDocument/2006/relationships/image" Target="../media/image31.png"/><Relationship Id="rId32" Type="http://schemas.openxmlformats.org/officeDocument/2006/relationships/image" Target="../media/image39.png"/><Relationship Id="rId37" Type="http://schemas.openxmlformats.org/officeDocument/2006/relationships/image" Target="../media/image44.svg"/><Relationship Id="rId5" Type="http://schemas.openxmlformats.org/officeDocument/2006/relationships/image" Target="../media/image12.svg"/><Relationship Id="rId15" Type="http://schemas.openxmlformats.org/officeDocument/2006/relationships/image" Target="../media/image22.svg"/><Relationship Id="rId23" Type="http://schemas.openxmlformats.org/officeDocument/2006/relationships/image" Target="../media/image30.svg"/><Relationship Id="rId28" Type="http://schemas.openxmlformats.org/officeDocument/2006/relationships/image" Target="../media/image35.png"/><Relationship Id="rId36" Type="http://schemas.openxmlformats.org/officeDocument/2006/relationships/image" Target="../media/image43.png"/><Relationship Id="rId10" Type="http://schemas.openxmlformats.org/officeDocument/2006/relationships/image" Target="../media/image17.png"/><Relationship Id="rId19" Type="http://schemas.openxmlformats.org/officeDocument/2006/relationships/image" Target="../media/image26.svg"/><Relationship Id="rId31" Type="http://schemas.openxmlformats.org/officeDocument/2006/relationships/image" Target="../media/image38.svg"/><Relationship Id="rId4" Type="http://schemas.openxmlformats.org/officeDocument/2006/relationships/image" Target="../media/image11.png"/><Relationship Id="rId9" Type="http://schemas.openxmlformats.org/officeDocument/2006/relationships/image" Target="../media/image16.svg"/><Relationship Id="rId14" Type="http://schemas.openxmlformats.org/officeDocument/2006/relationships/image" Target="../media/image21.png"/><Relationship Id="rId22" Type="http://schemas.openxmlformats.org/officeDocument/2006/relationships/image" Target="../media/image29.png"/><Relationship Id="rId27" Type="http://schemas.openxmlformats.org/officeDocument/2006/relationships/image" Target="../media/image34.svg"/><Relationship Id="rId30" Type="http://schemas.openxmlformats.org/officeDocument/2006/relationships/image" Target="../media/image37.png"/><Relationship Id="rId35" Type="http://schemas.openxmlformats.org/officeDocument/2006/relationships/image" Target="../media/image42.sv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/ Cover 01"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A1641C29-83BA-8ABE-F3D8-E9108E11274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Ort, Datum">
            <a:extLst>
              <a:ext uri="{FF2B5EF4-FFF2-40B4-BE49-F238E27FC236}">
                <a16:creationId xmlns:a16="http://schemas.microsoft.com/office/drawing/2014/main" id="{8167391B-94E7-6870-5572-3D44EEE3908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01289" y="5957822"/>
            <a:ext cx="2719117" cy="363913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1pPr>
            <a:lvl2pPr marL="191995" indent="0">
              <a:buNone/>
              <a:defRPr sz="1200">
                <a:solidFill>
                  <a:schemeClr val="bg1"/>
                </a:solidFill>
              </a:defRPr>
            </a:lvl2pPr>
            <a:lvl3pPr marL="527987" indent="0">
              <a:buFont typeface="Arial" panose="020B0604020202020204" pitchFamily="34" charset="0"/>
              <a:buNone/>
              <a:defRPr sz="1200">
                <a:solidFill>
                  <a:schemeClr val="bg1"/>
                </a:solidFill>
              </a:defRPr>
            </a:lvl3pPr>
            <a:lvl4pPr marL="1247933" indent="0">
              <a:buNone/>
              <a:defRPr sz="1200">
                <a:solidFill>
                  <a:schemeClr val="bg1"/>
                </a:solidFill>
              </a:defRPr>
            </a:lvl4pPr>
            <a:lvl5pPr marL="1919904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Ort, Monat Jahr</a:t>
            </a:r>
          </a:p>
        </p:txBody>
      </p:sp>
      <p:sp>
        <p:nvSpPr>
          <p:cNvPr id="30" name="Name, Rolle">
            <a:extLst>
              <a:ext uri="{FF2B5EF4-FFF2-40B4-BE49-F238E27FC236}">
                <a16:creationId xmlns:a16="http://schemas.microsoft.com/office/drawing/2014/main" id="{29DA2FE9-999E-ECF0-B0D8-5FAF0FA209B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01675" y="5075066"/>
            <a:ext cx="4025899" cy="692979"/>
          </a:xfrm>
        </p:spPr>
        <p:txBody>
          <a:bodyPr anchor="b"/>
          <a:lstStyle>
            <a:lvl1pPr marL="0" indent="0">
              <a:buFontTx/>
              <a:buNone/>
              <a:defRPr sz="1200">
                <a:solidFill>
                  <a:schemeClr val="bg1"/>
                </a:solidFill>
              </a:defRPr>
            </a:lvl1pPr>
            <a:lvl2pPr marL="191995" indent="0">
              <a:buFontTx/>
              <a:buNone/>
              <a:defRPr sz="1200">
                <a:solidFill>
                  <a:schemeClr val="bg1"/>
                </a:solidFill>
              </a:defRPr>
            </a:lvl2pPr>
            <a:lvl3pPr marL="550800" indent="0">
              <a:buFontTx/>
              <a:buNone/>
              <a:defRPr sz="1200">
                <a:solidFill>
                  <a:schemeClr val="bg1"/>
                </a:solidFill>
              </a:defRPr>
            </a:lvl3pPr>
            <a:lvl4pPr marL="1247933" indent="0">
              <a:buFontTx/>
              <a:buNone/>
              <a:defRPr sz="1200">
                <a:solidFill>
                  <a:schemeClr val="bg1"/>
                </a:solidFill>
              </a:defRPr>
            </a:lvl4pPr>
            <a:lvl5pPr marL="1919904" indent="0">
              <a:buFontTx/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Vorname Nachname, Rolle</a:t>
            </a:r>
            <a:endParaRPr lang="de-CH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694799" y="1877376"/>
            <a:ext cx="10202833" cy="2678891"/>
          </a:xfrm>
        </p:spPr>
        <p:txBody>
          <a:bodyPr lIns="0" tIns="0" rIns="0" bIns="0" anchor="t">
            <a:noAutofit/>
          </a:bodyPr>
          <a:lstStyle>
            <a:lvl1pPr algn="l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Titelmasterformat durch </a:t>
            </a:r>
            <a:br>
              <a:rPr lang="de-DE"/>
            </a:br>
            <a:r>
              <a:rPr lang="de-DE"/>
              <a:t>Klicken bearbeiten. Hier stehen maximal 3 Zeilen.</a:t>
            </a:r>
            <a:br>
              <a:rPr lang="de-DE"/>
            </a:br>
            <a:endParaRPr lang="de-CH"/>
          </a:p>
        </p:txBody>
      </p:sp>
      <p:sp>
        <p:nvSpPr>
          <p:cNvPr id="15" name="Kundenname"/>
          <p:cNvSpPr>
            <a:spLocks noGrp="1"/>
          </p:cNvSpPr>
          <p:nvPr>
            <p:ph type="body" sz="quarter" idx="11" hasCustomPrompt="1"/>
          </p:nvPr>
        </p:nvSpPr>
        <p:spPr>
          <a:xfrm>
            <a:off x="694800" y="1392417"/>
            <a:ext cx="8415867" cy="471135"/>
          </a:xfr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Tx/>
              <a:buNone/>
              <a:defRPr sz="2400" cap="none" baseline="0">
                <a:solidFill>
                  <a:schemeClr val="bg1"/>
                </a:solidFill>
                <a:latin typeface="+mn-lt"/>
                <a:ea typeface="Roboto Thin" pitchFamily="2" charset="0"/>
              </a:defRPr>
            </a:lvl1pPr>
            <a:lvl2pPr marL="479976" indent="0">
              <a:buFontTx/>
              <a:buNone/>
              <a:defRPr sz="4267"/>
            </a:lvl2pPr>
            <a:lvl3pPr marL="959952" indent="0">
              <a:buFontTx/>
              <a:buNone/>
              <a:defRPr sz="4267"/>
            </a:lvl3pPr>
            <a:lvl4pPr marL="1439928" indent="0">
              <a:buFontTx/>
              <a:buNone/>
              <a:defRPr sz="4267"/>
            </a:lvl4pPr>
            <a:lvl5pPr marL="1919904" indent="0">
              <a:buFontTx/>
              <a:buNone/>
              <a:defRPr sz="4267"/>
            </a:lvl5pPr>
          </a:lstStyle>
          <a:p>
            <a:pPr lvl="0"/>
            <a:r>
              <a:rPr lang="de-DE"/>
              <a:t>Kundenname</a:t>
            </a:r>
            <a:endParaRPr lang="de-CH"/>
          </a:p>
        </p:txBody>
      </p:sp>
      <p:pic>
        <p:nvPicPr>
          <p:cNvPr id="20" name="Logo">
            <a:extLst>
              <a:ext uri="{FF2B5EF4-FFF2-40B4-BE49-F238E27FC236}">
                <a16:creationId xmlns:a16="http://schemas.microsoft.com/office/drawing/2014/main" id="{F08B76FE-EC49-7FD8-E307-CE7C2927C85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22824" y="5777822"/>
            <a:ext cx="967500" cy="360000"/>
          </a:xfrm>
          <a:prstGeom prst="rect">
            <a:avLst/>
          </a:prstGeom>
        </p:spPr>
      </p:pic>
      <p:sp>
        <p:nvSpPr>
          <p:cNvPr id="43" name="Rechteck 42">
            <a:extLst>
              <a:ext uri="{FF2B5EF4-FFF2-40B4-BE49-F238E27FC236}">
                <a16:creationId xmlns:a16="http://schemas.microsoft.com/office/drawing/2014/main" id="{1B9910B8-266C-4280-EB84-821B7B1904A3}"/>
              </a:ext>
            </a:extLst>
          </p:cNvPr>
          <p:cNvSpPr/>
          <p:nvPr userDrawn="1"/>
        </p:nvSpPr>
        <p:spPr>
          <a:xfrm>
            <a:off x="-85163" y="-112149"/>
            <a:ext cx="2040088" cy="109967"/>
          </a:xfrm>
          <a:prstGeom prst="rect">
            <a:avLst/>
          </a:prstGeom>
          <a:solidFill>
            <a:srgbClr val="ECECE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de-CH" sz="1350">
              <a:solidFill>
                <a:srgbClr val="FFFFFF"/>
              </a:solidFill>
              <a:latin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7194061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+ 3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695325" y="2322000"/>
            <a:ext cx="3420000" cy="38400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076675" y="2322000"/>
            <a:ext cx="3420000" cy="38400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11" name="Inhaltsplatzhalter 3">
            <a:extLst>
              <a:ext uri="{FF2B5EF4-FFF2-40B4-BE49-F238E27FC236}">
                <a16:creationId xmlns:a16="http://schemas.microsoft.com/office/drawing/2014/main" id="{4144C1B1-8069-9FC8-B810-67EAE1E034A4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4386000" y="2322000"/>
            <a:ext cx="3420000" cy="38400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2" name="Fußzeilenplatzhalter 4">
            <a:extLst>
              <a:ext uri="{FF2B5EF4-FFF2-40B4-BE49-F238E27FC236}">
                <a16:creationId xmlns:a16="http://schemas.microsoft.com/office/drawing/2014/main" id="{91BA462C-F373-D158-6122-B6AD4D0393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94800" y="537198"/>
            <a:ext cx="6733113" cy="191463"/>
          </a:xfrm>
          <a:prstGeom prst="rect">
            <a:avLst/>
          </a:prstGeom>
          <a:noFill/>
        </p:spPr>
        <p:txBody>
          <a:bodyPr vert="horz" lIns="0" tIns="0" rIns="0" bIns="0" rtlCol="0" anchor="b" anchorCtr="0"/>
          <a:lstStyle>
            <a:lvl1pPr algn="l">
              <a:defRPr sz="1000" cap="none" spc="30" baseline="0">
                <a:solidFill>
                  <a:schemeClr val="tx1"/>
                </a:solidFill>
              </a:defRPr>
            </a:lvl1pPr>
          </a:lstStyle>
          <a:p>
            <a:r>
              <a:rPr lang="de-DE"/>
              <a:t>Kapiteltitel (kurz) / Folientitel (kurz)</a:t>
            </a:r>
            <a:endParaRPr lang="de-CH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B4A8B7A0-71DB-1875-3CF6-6426958365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5" y="1126800"/>
            <a:ext cx="9432925" cy="915986"/>
          </a:xfrm>
        </p:spPr>
        <p:txBody>
          <a:bodyPr anchor="t"/>
          <a:lstStyle>
            <a:lvl1pPr>
              <a:defRPr sz="2400"/>
            </a:lvl1pPr>
          </a:lstStyle>
          <a:p>
            <a:r>
              <a:rPr lang="de-DE"/>
              <a:t>Titelmasterformat </a:t>
            </a:r>
            <a:br>
              <a:rPr lang="de-DE"/>
            </a:br>
            <a:r>
              <a:rPr lang="de-DE"/>
              <a:t>durch Klicken bearbeiten</a:t>
            </a:r>
            <a:endParaRPr lang="de-CH"/>
          </a:p>
        </p:txBody>
      </p:sp>
      <p:sp>
        <p:nvSpPr>
          <p:cNvPr id="8" name="Datumsplatzhalter 3">
            <a:extLst>
              <a:ext uri="{FF2B5EF4-FFF2-40B4-BE49-F238E27FC236}">
                <a16:creationId xmlns:a16="http://schemas.microsoft.com/office/drawing/2014/main" id="{AA457B50-FEA1-304C-978F-5E4FE4B3D530}"/>
              </a:ext>
            </a:extLst>
          </p:cNvPr>
          <p:cNvSpPr>
            <a:spLocks noGrp="1"/>
          </p:cNvSpPr>
          <p:nvPr>
            <p:ph type="dt" sz="half" idx="17"/>
          </p:nvPr>
        </p:nvSpPr>
        <p:spPr>
          <a:xfrm>
            <a:off x="1059370" y="6309786"/>
            <a:ext cx="720000" cy="326905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 spc="50" baseline="0">
                <a:solidFill>
                  <a:schemeClr val="tx1"/>
                </a:solidFill>
              </a:defRPr>
            </a:lvl1pPr>
          </a:lstStyle>
          <a:p>
            <a:fld id="{D7AE94E6-9682-5643-A9FA-EE6FB64B1DB8}" type="datetime1">
              <a:rPr lang="de-CH" smtClean="0"/>
              <a:t>05.03.2025</a:t>
            </a:fld>
            <a:endParaRPr lang="de-CH"/>
          </a:p>
        </p:txBody>
      </p:sp>
      <p:sp>
        <p:nvSpPr>
          <p:cNvPr id="9" name="Foliennummernplatzhalter 5">
            <a:extLst>
              <a:ext uri="{FF2B5EF4-FFF2-40B4-BE49-F238E27FC236}">
                <a16:creationId xmlns:a16="http://schemas.microsoft.com/office/drawing/2014/main" id="{23D14584-6785-296A-8EA5-8CBDBCFF8F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5325" y="6309786"/>
            <a:ext cx="364045" cy="326905"/>
          </a:xfrm>
          <a:prstGeom prst="rect">
            <a:avLst/>
          </a:prstGeom>
        </p:spPr>
        <p:txBody>
          <a:bodyPr vert="horz" lIns="0" tIns="0" rIns="72000" bIns="0" rtlCol="0" anchor="b"/>
          <a:lstStyle>
            <a:lvl1pPr algn="l">
              <a:defRPr sz="800" spc="50" baseline="0">
                <a:solidFill>
                  <a:schemeClr val="tx1"/>
                </a:solidFill>
              </a:defRPr>
            </a:lvl1pPr>
          </a:lstStyle>
          <a:p>
            <a:fld id="{381BE46F-23E3-46AE-8BDD-324ADB7FE361}" type="slidenum">
              <a:rPr lang="de-CH" smtClean="0"/>
              <a:pPr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7984823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orient="horz" pos="1139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+ 4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695325" y="3488109"/>
            <a:ext cx="2520000" cy="2611492"/>
          </a:xfrm>
        </p:spPr>
        <p:txBody>
          <a:bodyPr/>
          <a:lstStyle>
            <a:lvl1pPr marL="0" indent="0">
              <a:lnSpc>
                <a:spcPct val="120000"/>
              </a:lnSpc>
              <a:spcAft>
                <a:spcPts val="600"/>
              </a:spcAft>
              <a:buFontTx/>
              <a:buNone/>
              <a:defRPr sz="1200"/>
            </a:lvl1pPr>
            <a:lvl2pPr marL="191995" indent="0">
              <a:lnSpc>
                <a:spcPct val="120000"/>
              </a:lnSpc>
              <a:spcAft>
                <a:spcPts val="600"/>
              </a:spcAft>
              <a:buFontTx/>
              <a:buNone/>
              <a:defRPr sz="1200"/>
            </a:lvl2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096001" y="3488109"/>
            <a:ext cx="2520000" cy="2611492"/>
          </a:xfrm>
        </p:spPr>
        <p:txBody>
          <a:bodyPr/>
          <a:lstStyle>
            <a:lvl1pPr marL="0" indent="0">
              <a:lnSpc>
                <a:spcPct val="120000"/>
              </a:lnSpc>
              <a:spcAft>
                <a:spcPts val="600"/>
              </a:spcAft>
              <a:buFontTx/>
              <a:buNone/>
              <a:defRPr sz="1200"/>
            </a:lvl1pPr>
            <a:lvl2pPr marL="191995" indent="0">
              <a:lnSpc>
                <a:spcPct val="120000"/>
              </a:lnSpc>
              <a:spcAft>
                <a:spcPts val="600"/>
              </a:spcAft>
              <a:buFontTx/>
              <a:buNone/>
              <a:defRPr sz="1200"/>
            </a:lvl2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11" name="Inhaltsplatzhalter 3">
            <a:extLst>
              <a:ext uri="{FF2B5EF4-FFF2-40B4-BE49-F238E27FC236}">
                <a16:creationId xmlns:a16="http://schemas.microsoft.com/office/drawing/2014/main" id="{4144C1B1-8069-9FC8-B810-67EAE1E034A4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3395663" y="3488109"/>
            <a:ext cx="2520000" cy="2611492"/>
          </a:xfrm>
        </p:spPr>
        <p:txBody>
          <a:bodyPr/>
          <a:lstStyle>
            <a:lvl1pPr marL="0" indent="0">
              <a:lnSpc>
                <a:spcPct val="120000"/>
              </a:lnSpc>
              <a:spcAft>
                <a:spcPts val="600"/>
              </a:spcAft>
              <a:buFontTx/>
              <a:buNone/>
              <a:defRPr sz="1200"/>
            </a:lvl1pPr>
            <a:lvl2pPr marL="191995" indent="0">
              <a:lnSpc>
                <a:spcPct val="120000"/>
              </a:lnSpc>
              <a:spcAft>
                <a:spcPts val="600"/>
              </a:spcAft>
              <a:buFontTx/>
              <a:buNone/>
              <a:defRPr sz="1200"/>
            </a:lvl2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2" name="Fußzeilenplatzhalter 4">
            <a:extLst>
              <a:ext uri="{FF2B5EF4-FFF2-40B4-BE49-F238E27FC236}">
                <a16:creationId xmlns:a16="http://schemas.microsoft.com/office/drawing/2014/main" id="{91BA462C-F373-D158-6122-B6AD4D0393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94800" y="537198"/>
            <a:ext cx="6733113" cy="191463"/>
          </a:xfrm>
          <a:prstGeom prst="rect">
            <a:avLst/>
          </a:prstGeom>
          <a:noFill/>
        </p:spPr>
        <p:txBody>
          <a:bodyPr vert="horz" lIns="0" tIns="0" rIns="0" bIns="0" rtlCol="0" anchor="b" anchorCtr="0"/>
          <a:lstStyle>
            <a:lvl1pPr algn="l">
              <a:defRPr sz="1000" cap="none" spc="30" baseline="0">
                <a:solidFill>
                  <a:schemeClr val="tx1"/>
                </a:solidFill>
              </a:defRPr>
            </a:lvl1pPr>
          </a:lstStyle>
          <a:p>
            <a:r>
              <a:rPr lang="de-DE"/>
              <a:t>Kapiteltitel (kurz) / Folientitel (kurz)</a:t>
            </a:r>
            <a:endParaRPr lang="de-CH"/>
          </a:p>
        </p:txBody>
      </p:sp>
      <p:sp>
        <p:nvSpPr>
          <p:cNvPr id="8" name="Datumsplatzhalter 3">
            <a:extLst>
              <a:ext uri="{FF2B5EF4-FFF2-40B4-BE49-F238E27FC236}">
                <a16:creationId xmlns:a16="http://schemas.microsoft.com/office/drawing/2014/main" id="{AA457B50-FEA1-304C-978F-5E4FE4B3D530}"/>
              </a:ext>
            </a:extLst>
          </p:cNvPr>
          <p:cNvSpPr>
            <a:spLocks noGrp="1"/>
          </p:cNvSpPr>
          <p:nvPr>
            <p:ph type="dt" sz="half" idx="17"/>
          </p:nvPr>
        </p:nvSpPr>
        <p:spPr>
          <a:xfrm>
            <a:off x="1059370" y="6309786"/>
            <a:ext cx="720000" cy="326905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 spc="50" baseline="0">
                <a:solidFill>
                  <a:schemeClr val="tx1"/>
                </a:solidFill>
              </a:defRPr>
            </a:lvl1pPr>
          </a:lstStyle>
          <a:p>
            <a:fld id="{D7AE94E6-9682-5643-A9FA-EE6FB64B1DB8}" type="datetime1">
              <a:rPr lang="de-CH" smtClean="0"/>
              <a:t>05.03.2025</a:t>
            </a:fld>
            <a:endParaRPr lang="de-CH"/>
          </a:p>
        </p:txBody>
      </p:sp>
      <p:sp>
        <p:nvSpPr>
          <p:cNvPr id="9" name="Foliennummernplatzhalter 5">
            <a:extLst>
              <a:ext uri="{FF2B5EF4-FFF2-40B4-BE49-F238E27FC236}">
                <a16:creationId xmlns:a16="http://schemas.microsoft.com/office/drawing/2014/main" id="{23D14584-6785-296A-8EA5-8CBDBCFF8F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5325" y="6309786"/>
            <a:ext cx="364045" cy="326905"/>
          </a:xfrm>
          <a:prstGeom prst="rect">
            <a:avLst/>
          </a:prstGeom>
        </p:spPr>
        <p:txBody>
          <a:bodyPr vert="horz" lIns="0" tIns="0" rIns="72000" bIns="0" rtlCol="0" anchor="b"/>
          <a:lstStyle>
            <a:lvl1pPr algn="l">
              <a:defRPr sz="800" spc="50" baseline="0">
                <a:solidFill>
                  <a:schemeClr val="tx1"/>
                </a:solidFill>
              </a:defRPr>
            </a:lvl1pPr>
          </a:lstStyle>
          <a:p>
            <a:fld id="{381BE46F-23E3-46AE-8BDD-324ADB7FE361}" type="slidenum">
              <a:rPr lang="de-CH" smtClean="0"/>
              <a:pPr/>
              <a:t>‹#›</a:t>
            </a:fld>
            <a:endParaRPr lang="de-CH"/>
          </a:p>
        </p:txBody>
      </p:sp>
      <p:sp>
        <p:nvSpPr>
          <p:cNvPr id="5" name="Inhaltsplatzhalter 3">
            <a:extLst>
              <a:ext uri="{FF2B5EF4-FFF2-40B4-BE49-F238E27FC236}">
                <a16:creationId xmlns:a16="http://schemas.microsoft.com/office/drawing/2014/main" id="{2383BBAF-BD0B-6B6A-7EDF-6D9114030419}"/>
              </a:ext>
            </a:extLst>
          </p:cNvPr>
          <p:cNvSpPr>
            <a:spLocks noGrp="1"/>
          </p:cNvSpPr>
          <p:nvPr>
            <p:ph sz="half" idx="18"/>
          </p:nvPr>
        </p:nvSpPr>
        <p:spPr>
          <a:xfrm>
            <a:off x="8806249" y="3488109"/>
            <a:ext cx="2520000" cy="2611492"/>
          </a:xfrm>
        </p:spPr>
        <p:txBody>
          <a:bodyPr/>
          <a:lstStyle>
            <a:lvl1pPr marL="0" indent="0">
              <a:lnSpc>
                <a:spcPct val="120000"/>
              </a:lnSpc>
              <a:spcAft>
                <a:spcPts val="600"/>
              </a:spcAft>
              <a:buFontTx/>
              <a:buNone/>
              <a:defRPr sz="1200"/>
            </a:lvl1pPr>
            <a:lvl2pPr marL="191995" indent="0">
              <a:lnSpc>
                <a:spcPct val="120000"/>
              </a:lnSpc>
              <a:spcAft>
                <a:spcPts val="600"/>
              </a:spcAft>
              <a:buFontTx/>
              <a:buNone/>
              <a:defRPr sz="1200"/>
            </a:lvl2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10" name="Bildplatzhalter 9">
            <a:extLst>
              <a:ext uri="{FF2B5EF4-FFF2-40B4-BE49-F238E27FC236}">
                <a16:creationId xmlns:a16="http://schemas.microsoft.com/office/drawing/2014/main" id="{6453FD60-C268-8274-890F-5C35059371B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95325" y="2701925"/>
            <a:ext cx="576000" cy="576000"/>
          </a:xfrm>
        </p:spPr>
        <p:txBody>
          <a:bodyPr/>
          <a:lstStyle>
            <a:lvl1pPr marL="0" indent="0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de-CH"/>
          </a:p>
        </p:txBody>
      </p:sp>
      <p:sp>
        <p:nvSpPr>
          <p:cNvPr id="18" name="Bildplatzhalter 9">
            <a:extLst>
              <a:ext uri="{FF2B5EF4-FFF2-40B4-BE49-F238E27FC236}">
                <a16:creationId xmlns:a16="http://schemas.microsoft.com/office/drawing/2014/main" id="{FE01008C-BEFA-4ABD-D6CB-C4003D88D912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397336" y="2701925"/>
            <a:ext cx="576000" cy="576000"/>
          </a:xfrm>
        </p:spPr>
        <p:txBody>
          <a:bodyPr/>
          <a:lstStyle>
            <a:lvl1pPr marL="0" indent="0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de-CH"/>
          </a:p>
        </p:txBody>
      </p:sp>
      <p:sp>
        <p:nvSpPr>
          <p:cNvPr id="19" name="Bildplatzhalter 9">
            <a:extLst>
              <a:ext uri="{FF2B5EF4-FFF2-40B4-BE49-F238E27FC236}">
                <a16:creationId xmlns:a16="http://schemas.microsoft.com/office/drawing/2014/main" id="{8EBD637C-38AA-93B0-051D-104D8355EC7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107584" y="2701925"/>
            <a:ext cx="576000" cy="576000"/>
          </a:xfrm>
        </p:spPr>
        <p:txBody>
          <a:bodyPr/>
          <a:lstStyle>
            <a:lvl1pPr marL="0" indent="0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de-CH"/>
          </a:p>
        </p:txBody>
      </p:sp>
      <p:sp>
        <p:nvSpPr>
          <p:cNvPr id="20" name="Bildplatzhalter 9">
            <a:extLst>
              <a:ext uri="{FF2B5EF4-FFF2-40B4-BE49-F238E27FC236}">
                <a16:creationId xmlns:a16="http://schemas.microsoft.com/office/drawing/2014/main" id="{E7F8BB85-6D50-E252-540A-D6A845F0D958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8809595" y="2701925"/>
            <a:ext cx="576000" cy="576000"/>
          </a:xfrm>
        </p:spPr>
        <p:txBody>
          <a:bodyPr/>
          <a:lstStyle>
            <a:lvl1pPr marL="0" indent="0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de-CH"/>
          </a:p>
        </p:txBody>
      </p:sp>
      <p:sp>
        <p:nvSpPr>
          <p:cNvPr id="7" name="Titelplatzhalter 1">
            <a:extLst>
              <a:ext uri="{FF2B5EF4-FFF2-40B4-BE49-F238E27FC236}">
                <a16:creationId xmlns:a16="http://schemas.microsoft.com/office/drawing/2014/main" id="{622E5994-5705-5B52-FA26-27E1F6B11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800" y="1029507"/>
            <a:ext cx="9433450" cy="67258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/>
              <a:t>Mastertitelformat bearbeiten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006531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orient="horz" pos="1139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+ Content +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Inhaltsplatzhalter 2">
            <a:extLst>
              <a:ext uri="{FF2B5EF4-FFF2-40B4-BE49-F238E27FC236}">
                <a16:creationId xmlns:a16="http://schemas.microsoft.com/office/drawing/2014/main" id="{7CDCD148-C989-912A-0408-25E71E8D05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95324" y="3054633"/>
            <a:ext cx="5040001" cy="307470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400"/>
            </a:lvl1pPr>
            <a:lvl2pPr marL="191995" indent="0">
              <a:buFontTx/>
              <a:buNone/>
              <a:defRPr sz="1600"/>
            </a:lvl2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7" name="Bildplatzhalter 16">
            <a:extLst>
              <a:ext uri="{FF2B5EF4-FFF2-40B4-BE49-F238E27FC236}">
                <a16:creationId xmlns:a16="http://schemas.microsoft.com/office/drawing/2014/main" id="{17695601-D28A-3D60-9B0B-86AF7DC1BC1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692150"/>
            <a:ext cx="5400675" cy="5437188"/>
          </a:xfrm>
          <a:noFill/>
        </p:spPr>
        <p:txBody>
          <a:bodyPr/>
          <a:lstStyle/>
          <a:p>
            <a:r>
              <a:rPr lang="de-DE"/>
              <a:t>Bild durch Klicken auf Symbol hinzufügen</a:t>
            </a:r>
            <a:endParaRPr lang="de-CH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133B8B1C-FDF3-8413-1496-003A6F9A2CC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5" y="1815370"/>
            <a:ext cx="5040000" cy="1018825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de-DE"/>
              <a:t>Headline </a:t>
            </a:r>
            <a:r>
              <a:rPr lang="de-DE" err="1"/>
              <a:t>gross</a:t>
            </a:r>
            <a:r>
              <a:rPr lang="de-DE"/>
              <a:t> mit Text und /oder nur Bild </a:t>
            </a:r>
            <a:endParaRPr lang="de-CH"/>
          </a:p>
        </p:txBody>
      </p: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79F61E35-5945-572D-C680-91B89CA0E2FE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/>
              <a:t>Kapiteltitel (kurz) / Folientitel (kurz)</a:t>
            </a:r>
            <a:endParaRPr lang="de-CH"/>
          </a:p>
        </p:txBody>
      </p:sp>
      <p:sp>
        <p:nvSpPr>
          <p:cNvPr id="2" name="Datumsplatzhalter 3">
            <a:extLst>
              <a:ext uri="{FF2B5EF4-FFF2-40B4-BE49-F238E27FC236}">
                <a16:creationId xmlns:a16="http://schemas.microsoft.com/office/drawing/2014/main" id="{235C2648-C678-BDAE-7A80-9CC580C3AB8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9370" y="6309786"/>
            <a:ext cx="720000" cy="326905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 spc="50" baseline="0">
                <a:solidFill>
                  <a:schemeClr val="tx1"/>
                </a:solidFill>
              </a:defRPr>
            </a:lvl1pPr>
          </a:lstStyle>
          <a:p>
            <a:fld id="{D7AE94E6-9682-5643-A9FA-EE6FB64B1DB8}" type="datetime1">
              <a:rPr lang="de-CH" smtClean="0"/>
              <a:t>05.03.2025</a:t>
            </a:fld>
            <a:endParaRPr lang="de-CH"/>
          </a:p>
        </p:txBody>
      </p:sp>
      <p:sp>
        <p:nvSpPr>
          <p:cNvPr id="3" name="Foliennummernplatzhalter 5">
            <a:extLst>
              <a:ext uri="{FF2B5EF4-FFF2-40B4-BE49-F238E27FC236}">
                <a16:creationId xmlns:a16="http://schemas.microsoft.com/office/drawing/2014/main" id="{38C2683C-5AF8-7FEC-DAB1-D976B4E10E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5325" y="6309786"/>
            <a:ext cx="364045" cy="326905"/>
          </a:xfrm>
          <a:prstGeom prst="rect">
            <a:avLst/>
          </a:prstGeom>
        </p:spPr>
        <p:txBody>
          <a:bodyPr vert="horz" lIns="0" tIns="0" rIns="72000" bIns="0" rtlCol="0" anchor="b"/>
          <a:lstStyle>
            <a:lvl1pPr algn="l">
              <a:defRPr sz="800" spc="50" baseline="0">
                <a:solidFill>
                  <a:schemeClr val="tx1"/>
                </a:solidFill>
              </a:defRPr>
            </a:lvl1pPr>
          </a:lstStyle>
          <a:p>
            <a:fld id="{381BE46F-23E3-46AE-8BDD-324ADB7FE361}" type="slidenum">
              <a:rPr lang="de-CH" smtClean="0"/>
              <a:pPr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3882283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+ Content + 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Inhaltsplatzhalter 2">
            <a:extLst>
              <a:ext uri="{FF2B5EF4-FFF2-40B4-BE49-F238E27FC236}">
                <a16:creationId xmlns:a16="http://schemas.microsoft.com/office/drawing/2014/main" id="{7CDCD148-C989-912A-0408-25E71E8D05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56675" y="3054633"/>
            <a:ext cx="5040000" cy="307470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400"/>
            </a:lvl1pPr>
            <a:lvl2pPr marL="191995" indent="0">
              <a:buFontTx/>
              <a:buNone/>
              <a:defRPr sz="1600"/>
            </a:lvl2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7" name="Bildplatzhalter 16">
            <a:extLst>
              <a:ext uri="{FF2B5EF4-FFF2-40B4-BE49-F238E27FC236}">
                <a16:creationId xmlns:a16="http://schemas.microsoft.com/office/drawing/2014/main" id="{17695601-D28A-3D60-9B0B-86AF7DC1BC1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5325" y="1043608"/>
            <a:ext cx="5400675" cy="5085729"/>
          </a:xfrm>
          <a:noFill/>
        </p:spPr>
        <p:txBody>
          <a:bodyPr/>
          <a:lstStyle/>
          <a:p>
            <a:r>
              <a:rPr lang="de-DE"/>
              <a:t>Bild durch Klicken auf Symbol hinzufügen</a:t>
            </a:r>
            <a:endParaRPr lang="de-CH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133B8B1C-FDF3-8413-1496-003A6F9A2CC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56675" y="1815370"/>
            <a:ext cx="5040000" cy="1018825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de-DE"/>
              <a:t>Headline </a:t>
            </a:r>
            <a:r>
              <a:rPr lang="de-DE" err="1"/>
              <a:t>gross</a:t>
            </a:r>
            <a:r>
              <a:rPr lang="de-DE"/>
              <a:t> mit Text und /oder nur Bild </a:t>
            </a:r>
            <a:endParaRPr lang="de-CH"/>
          </a:p>
        </p:txBody>
      </p: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79F61E35-5945-572D-C680-91B89CA0E2FE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/>
              <a:t>Kapiteltitel (kurz) / Folientitel (kurz)</a:t>
            </a:r>
            <a:endParaRPr lang="de-CH"/>
          </a:p>
        </p:txBody>
      </p:sp>
      <p:sp>
        <p:nvSpPr>
          <p:cNvPr id="2" name="Datumsplatzhalter 3">
            <a:extLst>
              <a:ext uri="{FF2B5EF4-FFF2-40B4-BE49-F238E27FC236}">
                <a16:creationId xmlns:a16="http://schemas.microsoft.com/office/drawing/2014/main" id="{235C2648-C678-BDAE-7A80-9CC580C3AB8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9370" y="6309786"/>
            <a:ext cx="720000" cy="326905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 spc="50" baseline="0">
                <a:solidFill>
                  <a:schemeClr val="tx1"/>
                </a:solidFill>
              </a:defRPr>
            </a:lvl1pPr>
          </a:lstStyle>
          <a:p>
            <a:fld id="{D7AE94E6-9682-5643-A9FA-EE6FB64B1DB8}" type="datetime1">
              <a:rPr lang="de-CH" smtClean="0"/>
              <a:t>05.03.2025</a:t>
            </a:fld>
            <a:endParaRPr lang="de-CH"/>
          </a:p>
        </p:txBody>
      </p:sp>
      <p:sp>
        <p:nvSpPr>
          <p:cNvPr id="3" name="Foliennummernplatzhalter 5">
            <a:extLst>
              <a:ext uri="{FF2B5EF4-FFF2-40B4-BE49-F238E27FC236}">
                <a16:creationId xmlns:a16="http://schemas.microsoft.com/office/drawing/2014/main" id="{38C2683C-5AF8-7FEC-DAB1-D976B4E10E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5325" y="6309786"/>
            <a:ext cx="364045" cy="326905"/>
          </a:xfrm>
          <a:prstGeom prst="rect">
            <a:avLst/>
          </a:prstGeom>
        </p:spPr>
        <p:txBody>
          <a:bodyPr vert="horz" lIns="0" tIns="0" rIns="72000" bIns="0" rtlCol="0" anchor="b"/>
          <a:lstStyle>
            <a:lvl1pPr algn="l">
              <a:defRPr sz="800" spc="50" baseline="0">
                <a:solidFill>
                  <a:schemeClr val="tx1"/>
                </a:solidFill>
              </a:defRPr>
            </a:lvl1pPr>
          </a:lstStyle>
          <a:p>
            <a:fld id="{381BE46F-23E3-46AE-8BDD-324ADB7FE361}" type="slidenum">
              <a:rPr lang="de-CH" smtClean="0"/>
              <a:pPr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10926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+ Content + Bullets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Inhaltsplatzhalter 2">
            <a:extLst>
              <a:ext uri="{FF2B5EF4-FFF2-40B4-BE49-F238E27FC236}">
                <a16:creationId xmlns:a16="http://schemas.microsoft.com/office/drawing/2014/main" id="{7CDCD148-C989-912A-0408-25E71E8D05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95325" y="2510813"/>
            <a:ext cx="5940000" cy="1994156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400"/>
            </a:lvl1pPr>
            <a:lvl2pPr marL="191995" indent="0">
              <a:buFontTx/>
              <a:buNone/>
              <a:defRPr sz="1600"/>
            </a:lvl2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7" name="Bildplatzhalter 16">
            <a:extLst>
              <a:ext uri="{FF2B5EF4-FFF2-40B4-BE49-F238E27FC236}">
                <a16:creationId xmlns:a16="http://schemas.microsoft.com/office/drawing/2014/main" id="{17695601-D28A-3D60-9B0B-86AF7DC1BC1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27913" y="692150"/>
            <a:ext cx="4068762" cy="5437187"/>
          </a:xfrm>
          <a:noFill/>
        </p:spPr>
        <p:txBody>
          <a:bodyPr/>
          <a:lstStyle/>
          <a:p>
            <a:r>
              <a:rPr lang="de-DE"/>
              <a:t>Bild durch Klicken auf Symbol hinzufügen</a:t>
            </a:r>
            <a:endParaRPr lang="de-CH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133B8B1C-FDF3-8413-1496-003A6F9A2CC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4" y="1079631"/>
            <a:ext cx="6478473" cy="1018825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de-DE"/>
              <a:t>Headline </a:t>
            </a:r>
            <a:r>
              <a:rPr lang="de-DE" err="1"/>
              <a:t>gross</a:t>
            </a:r>
            <a:r>
              <a:rPr lang="de-DE"/>
              <a:t> mit Text und</a:t>
            </a:r>
            <a:br>
              <a:rPr lang="de-DE"/>
            </a:br>
            <a:r>
              <a:rPr lang="de-DE"/>
              <a:t>/oder nur Bild </a:t>
            </a:r>
            <a:endParaRPr lang="de-CH"/>
          </a:p>
        </p:txBody>
      </p: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79F61E35-5945-572D-C680-91B89CA0E2FE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/>
              <a:t>Kapiteltitel (kurz) / Folientitel (kurz)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605DCE8-9C32-AF08-F1FA-4ECBAC68FA6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95325" y="4685415"/>
            <a:ext cx="2610000" cy="1443924"/>
          </a:xfrm>
          <a:solidFill>
            <a:schemeClr val="accent5"/>
          </a:solidFill>
        </p:spPr>
        <p:txBody>
          <a:bodyPr lIns="144000" tIns="144000" rIns="144000" bIns="144000"/>
          <a:lstStyle>
            <a:lvl1pPr marL="171450" indent="-171450">
              <a:lnSpc>
                <a:spcPct val="130000"/>
              </a:lnSpc>
              <a:spcAft>
                <a:spcPts val="800"/>
              </a:spcAft>
              <a:buFont typeface="Symbol" pitchFamily="2" charset="2"/>
              <a:buChar char="-"/>
              <a:defRPr sz="1000"/>
            </a:lvl1pPr>
            <a:lvl2pPr marL="191995" indent="0">
              <a:buFontTx/>
              <a:buNone/>
              <a:defRPr sz="800"/>
            </a:lvl2pPr>
            <a:lvl3pPr marL="550800" indent="0">
              <a:buFontTx/>
              <a:buNone/>
              <a:defRPr sz="800"/>
            </a:lvl3pPr>
            <a:lvl4pPr marL="1247933" indent="0">
              <a:buFontTx/>
              <a:buNone/>
              <a:defRPr sz="800"/>
            </a:lvl4pPr>
            <a:lvl5pPr marL="1919904" indent="0">
              <a:buFontTx/>
              <a:buNone/>
              <a:defRPr sz="800"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Textplatzhalter 2">
            <a:extLst>
              <a:ext uri="{FF2B5EF4-FFF2-40B4-BE49-F238E27FC236}">
                <a16:creationId xmlns:a16="http://schemas.microsoft.com/office/drawing/2014/main" id="{77C4D4C2-4967-508D-CCBD-74BE7110178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399111" y="4685415"/>
            <a:ext cx="2610000" cy="1443924"/>
          </a:xfrm>
          <a:solidFill>
            <a:schemeClr val="accent5"/>
          </a:solidFill>
        </p:spPr>
        <p:txBody>
          <a:bodyPr lIns="144000" tIns="144000" rIns="144000" bIns="144000"/>
          <a:lstStyle>
            <a:lvl1pPr marL="171450" indent="-171450">
              <a:lnSpc>
                <a:spcPct val="130000"/>
              </a:lnSpc>
              <a:spcAft>
                <a:spcPts val="800"/>
              </a:spcAft>
              <a:buFont typeface="Symbol" pitchFamily="2" charset="2"/>
              <a:buChar char="-"/>
              <a:defRPr sz="1000"/>
            </a:lvl1pPr>
            <a:lvl2pPr marL="191995" indent="0">
              <a:buFontTx/>
              <a:buNone/>
              <a:defRPr sz="800"/>
            </a:lvl2pPr>
            <a:lvl3pPr marL="550800" indent="0">
              <a:buFontTx/>
              <a:buNone/>
              <a:defRPr sz="800"/>
            </a:lvl3pPr>
            <a:lvl4pPr marL="1247933" indent="0">
              <a:buFontTx/>
              <a:buNone/>
              <a:defRPr sz="800"/>
            </a:lvl4pPr>
            <a:lvl5pPr marL="1919904" indent="0">
              <a:buFontTx/>
              <a:buNone/>
              <a:defRPr sz="800"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9" name="Datumsplatzhalter 3">
            <a:extLst>
              <a:ext uri="{FF2B5EF4-FFF2-40B4-BE49-F238E27FC236}">
                <a16:creationId xmlns:a16="http://schemas.microsoft.com/office/drawing/2014/main" id="{46BD4E9A-C3C3-61F8-2904-96282A55CCB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9370" y="6309786"/>
            <a:ext cx="720000" cy="326905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 spc="50" baseline="0">
                <a:solidFill>
                  <a:schemeClr val="tx1"/>
                </a:solidFill>
              </a:defRPr>
            </a:lvl1pPr>
          </a:lstStyle>
          <a:p>
            <a:fld id="{D7AE94E6-9682-5643-A9FA-EE6FB64B1DB8}" type="datetime1">
              <a:rPr lang="de-CH" smtClean="0"/>
              <a:t>05.03.2025</a:t>
            </a:fld>
            <a:endParaRPr lang="de-CH"/>
          </a:p>
        </p:txBody>
      </p:sp>
      <p:sp>
        <p:nvSpPr>
          <p:cNvPr id="11" name="Foliennummernplatzhalter 5">
            <a:extLst>
              <a:ext uri="{FF2B5EF4-FFF2-40B4-BE49-F238E27FC236}">
                <a16:creationId xmlns:a16="http://schemas.microsoft.com/office/drawing/2014/main" id="{5B1A38EE-2E35-BDA0-4C6E-422A8382B6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5325" y="6309786"/>
            <a:ext cx="364045" cy="326905"/>
          </a:xfrm>
          <a:prstGeom prst="rect">
            <a:avLst/>
          </a:prstGeom>
        </p:spPr>
        <p:txBody>
          <a:bodyPr vert="horz" lIns="0" tIns="0" rIns="72000" bIns="0" rtlCol="0" anchor="b"/>
          <a:lstStyle>
            <a:lvl1pPr algn="l">
              <a:defRPr sz="800" spc="50" baseline="0">
                <a:solidFill>
                  <a:schemeClr val="tx1"/>
                </a:solidFill>
              </a:defRPr>
            </a:lvl1pPr>
          </a:lstStyle>
          <a:p>
            <a:fld id="{381BE46F-23E3-46AE-8BDD-324ADB7FE361}" type="slidenum">
              <a:rPr lang="de-CH" smtClean="0"/>
              <a:pPr/>
              <a:t>‹#›</a:t>
            </a:fld>
            <a:endParaRPr lang="de-CH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C0E06C5B-420B-CEFE-00D4-DF133C34B76D}"/>
              </a:ext>
            </a:extLst>
          </p:cNvPr>
          <p:cNvSpPr txBox="1"/>
          <p:nvPr userDrawn="1"/>
        </p:nvSpPr>
        <p:spPr>
          <a:xfrm>
            <a:off x="0" y="-353291"/>
            <a:ext cx="24938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>
              <a:spcAft>
                <a:spcPts val="600"/>
              </a:spcAft>
              <a:buFont typeface="Symbol" panose="05050102010706020507" pitchFamily="18" charset="2"/>
              <a:buNone/>
            </a:pPr>
            <a:r>
              <a:rPr lang="de-CH" sz="1000">
                <a:solidFill>
                  <a:schemeClr val="bg2"/>
                </a:solidFill>
              </a:rPr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284380239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+ Image + Bullet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Bildplatzhalter 16">
            <a:extLst>
              <a:ext uri="{FF2B5EF4-FFF2-40B4-BE49-F238E27FC236}">
                <a16:creationId xmlns:a16="http://schemas.microsoft.com/office/drawing/2014/main" id="{17695601-D28A-3D60-9B0B-86AF7DC1BC1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01358" y="2164080"/>
            <a:ext cx="7741602" cy="3965257"/>
          </a:xfrm>
          <a:noFill/>
        </p:spPr>
        <p:txBody>
          <a:bodyPr/>
          <a:lstStyle/>
          <a:p>
            <a:r>
              <a:rPr lang="de-DE"/>
              <a:t>Bild durch Klicken auf Symbol hinzufügen</a:t>
            </a:r>
            <a:endParaRPr lang="de-CH"/>
          </a:p>
        </p:txBody>
      </p: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79F61E35-5945-572D-C680-91B89CA0E2FE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/>
              <a:t>Kapiteltitel (kurz) / Folientitel (kurz)</a:t>
            </a:r>
            <a:endParaRPr lang="de-CH"/>
          </a:p>
        </p:txBody>
      </p:sp>
      <p:sp>
        <p:nvSpPr>
          <p:cNvPr id="4" name="Textplatzhalter 2">
            <a:extLst>
              <a:ext uri="{FF2B5EF4-FFF2-40B4-BE49-F238E27FC236}">
                <a16:creationId xmlns:a16="http://schemas.microsoft.com/office/drawing/2014/main" id="{77C4D4C2-4967-508D-CCBD-74BE7110178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796338" y="2110740"/>
            <a:ext cx="2694304" cy="917258"/>
          </a:xfrm>
        </p:spPr>
        <p:txBody>
          <a:bodyPr rIns="144000"/>
          <a:lstStyle>
            <a:lvl1pPr marL="171450" indent="-171450">
              <a:lnSpc>
                <a:spcPct val="130000"/>
              </a:lnSpc>
              <a:spcAft>
                <a:spcPts val="800"/>
              </a:spcAft>
              <a:buFont typeface="Symbol" pitchFamily="2" charset="2"/>
              <a:buChar char="-"/>
              <a:defRPr sz="1000"/>
            </a:lvl1pPr>
            <a:lvl2pPr marL="191995" indent="0">
              <a:buFontTx/>
              <a:buNone/>
              <a:defRPr sz="800"/>
            </a:lvl2pPr>
            <a:lvl3pPr marL="550800" indent="0">
              <a:buFontTx/>
              <a:buNone/>
              <a:defRPr sz="800"/>
            </a:lvl3pPr>
            <a:lvl4pPr marL="1247933" indent="0">
              <a:buFontTx/>
              <a:buNone/>
              <a:defRPr sz="800"/>
            </a:lvl4pPr>
            <a:lvl5pPr marL="1919904" indent="0">
              <a:buFontTx/>
              <a:buNone/>
              <a:defRPr sz="800"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DE669230-23E6-2550-0D42-6A6EA37B03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4800" y="1029507"/>
            <a:ext cx="9415970" cy="67258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Datumsplatzhalter 3">
            <a:extLst>
              <a:ext uri="{FF2B5EF4-FFF2-40B4-BE49-F238E27FC236}">
                <a16:creationId xmlns:a16="http://schemas.microsoft.com/office/drawing/2014/main" id="{3745FEE2-A480-D2C7-E0B0-0E3B7319904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9370" y="6309786"/>
            <a:ext cx="720000" cy="326905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 spc="50" baseline="0">
                <a:solidFill>
                  <a:schemeClr val="tx1"/>
                </a:solidFill>
              </a:defRPr>
            </a:lvl1pPr>
          </a:lstStyle>
          <a:p>
            <a:fld id="{D7AE94E6-9682-5643-A9FA-EE6FB64B1DB8}" type="datetime1">
              <a:rPr lang="de-CH" smtClean="0"/>
              <a:t>05.03.2025</a:t>
            </a:fld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B4EA537-E8C3-7BF6-C9C4-3476606305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5325" y="6309786"/>
            <a:ext cx="364045" cy="326905"/>
          </a:xfrm>
          <a:prstGeom prst="rect">
            <a:avLst/>
          </a:prstGeom>
        </p:spPr>
        <p:txBody>
          <a:bodyPr vert="horz" lIns="0" tIns="0" rIns="72000" bIns="0" rtlCol="0" anchor="b"/>
          <a:lstStyle>
            <a:lvl1pPr algn="l">
              <a:defRPr sz="800" spc="50" baseline="0">
                <a:solidFill>
                  <a:schemeClr val="tx1"/>
                </a:solidFill>
              </a:defRPr>
            </a:lvl1pPr>
          </a:lstStyle>
          <a:p>
            <a:fld id="{381BE46F-23E3-46AE-8BDD-324ADB7FE361}" type="slidenum">
              <a:rPr lang="de-CH" smtClean="0"/>
              <a:pPr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50686423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Bullet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Bildplatzhalter 16">
            <a:extLst>
              <a:ext uri="{FF2B5EF4-FFF2-40B4-BE49-F238E27FC236}">
                <a16:creationId xmlns:a16="http://schemas.microsoft.com/office/drawing/2014/main" id="{17695601-D28A-3D60-9B0B-86AF7DC1BC1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01358" y="1409700"/>
            <a:ext cx="7741602" cy="4719638"/>
          </a:xfrm>
          <a:noFill/>
        </p:spPr>
        <p:txBody>
          <a:bodyPr/>
          <a:lstStyle/>
          <a:p>
            <a:r>
              <a:rPr lang="de-DE"/>
              <a:t>Bild durch Klicken auf Symbol hinzufügen</a:t>
            </a:r>
            <a:endParaRPr lang="de-CH"/>
          </a:p>
        </p:txBody>
      </p: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79F61E35-5945-572D-C680-91B89CA0E2FE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/>
              <a:t>Kapiteltitel (kurz) / Folientitel (kurz)</a:t>
            </a:r>
            <a:endParaRPr lang="de-CH"/>
          </a:p>
        </p:txBody>
      </p:sp>
      <p:sp>
        <p:nvSpPr>
          <p:cNvPr id="4" name="Textplatzhalter 2">
            <a:extLst>
              <a:ext uri="{FF2B5EF4-FFF2-40B4-BE49-F238E27FC236}">
                <a16:creationId xmlns:a16="http://schemas.microsoft.com/office/drawing/2014/main" id="{77C4D4C2-4967-508D-CCBD-74BE7110178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796338" y="1363980"/>
            <a:ext cx="2694304" cy="917258"/>
          </a:xfrm>
        </p:spPr>
        <p:txBody>
          <a:bodyPr rIns="144000"/>
          <a:lstStyle>
            <a:lvl1pPr marL="171450" indent="-171450">
              <a:lnSpc>
                <a:spcPct val="130000"/>
              </a:lnSpc>
              <a:spcAft>
                <a:spcPts val="800"/>
              </a:spcAft>
              <a:buFont typeface="Symbol" pitchFamily="2" charset="2"/>
              <a:buChar char="-"/>
              <a:defRPr sz="1000"/>
            </a:lvl1pPr>
            <a:lvl2pPr marL="191995" indent="0">
              <a:buFontTx/>
              <a:buNone/>
              <a:defRPr sz="800"/>
            </a:lvl2pPr>
            <a:lvl3pPr marL="550800" indent="0">
              <a:buFontTx/>
              <a:buNone/>
              <a:defRPr sz="800"/>
            </a:lvl3pPr>
            <a:lvl4pPr marL="1247933" indent="0">
              <a:buFontTx/>
              <a:buNone/>
              <a:defRPr sz="800"/>
            </a:lvl4pPr>
            <a:lvl5pPr marL="1919904" indent="0">
              <a:buFontTx/>
              <a:buNone/>
              <a:defRPr sz="800"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" name="Datumsplatzhalter 3">
            <a:extLst>
              <a:ext uri="{FF2B5EF4-FFF2-40B4-BE49-F238E27FC236}">
                <a16:creationId xmlns:a16="http://schemas.microsoft.com/office/drawing/2014/main" id="{B1D0E987-C624-9B2B-CA39-B51466DCBF9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9370" y="6309786"/>
            <a:ext cx="720000" cy="326905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 spc="50" baseline="0">
                <a:solidFill>
                  <a:schemeClr val="tx1"/>
                </a:solidFill>
              </a:defRPr>
            </a:lvl1pPr>
          </a:lstStyle>
          <a:p>
            <a:fld id="{D7AE94E6-9682-5643-A9FA-EE6FB64B1DB8}" type="datetime1">
              <a:rPr lang="de-CH" smtClean="0"/>
              <a:t>05.03.2025</a:t>
            </a:fld>
            <a:endParaRPr lang="de-CH"/>
          </a:p>
        </p:txBody>
      </p:sp>
      <p:sp>
        <p:nvSpPr>
          <p:cNvPr id="3" name="Foliennummernplatzhalter 5">
            <a:extLst>
              <a:ext uri="{FF2B5EF4-FFF2-40B4-BE49-F238E27FC236}">
                <a16:creationId xmlns:a16="http://schemas.microsoft.com/office/drawing/2014/main" id="{25C4D277-DCCA-82E9-E3D9-AE5DE9EE0E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5325" y="6309786"/>
            <a:ext cx="364045" cy="326905"/>
          </a:xfrm>
          <a:prstGeom prst="rect">
            <a:avLst/>
          </a:prstGeom>
        </p:spPr>
        <p:txBody>
          <a:bodyPr vert="horz" lIns="0" tIns="0" rIns="72000" bIns="0" rtlCol="0" anchor="b"/>
          <a:lstStyle>
            <a:lvl1pPr algn="l">
              <a:defRPr sz="800" spc="50" baseline="0">
                <a:solidFill>
                  <a:schemeClr val="tx1"/>
                </a:solidFill>
              </a:defRPr>
            </a:lvl1pPr>
          </a:lstStyle>
          <a:p>
            <a:fld id="{381BE46F-23E3-46AE-8BDD-324ADB7FE361}" type="slidenum">
              <a:rPr lang="de-CH" smtClean="0"/>
              <a:pPr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573098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big (32p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platzhalter 1">
            <a:extLst>
              <a:ext uri="{FF2B5EF4-FFF2-40B4-BE49-F238E27FC236}">
                <a16:creationId xmlns:a16="http://schemas.microsoft.com/office/drawing/2014/main" id="{04DC4A87-C79B-6C6B-AC3B-2BBCE421C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800" y="1029507"/>
            <a:ext cx="9433450" cy="67258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2" name="Fußzeilenplatzhalter 9">
            <a:extLst>
              <a:ext uri="{FF2B5EF4-FFF2-40B4-BE49-F238E27FC236}">
                <a16:creationId xmlns:a16="http://schemas.microsoft.com/office/drawing/2014/main" id="{3FB0FCAF-29FA-B770-976D-A22BC402AD7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694800" y="537198"/>
            <a:ext cx="5401200" cy="197455"/>
          </a:xfrm>
        </p:spPr>
        <p:txBody>
          <a:bodyPr/>
          <a:lstStyle/>
          <a:p>
            <a:r>
              <a:rPr lang="de-DE"/>
              <a:t>Kapiteltitel (kurz) / Folientitel (kurz)</a:t>
            </a:r>
            <a:endParaRPr lang="de-CH"/>
          </a:p>
        </p:txBody>
      </p:sp>
      <p:sp>
        <p:nvSpPr>
          <p:cNvPr id="6" name="Datumsplatzhalter 3">
            <a:extLst>
              <a:ext uri="{FF2B5EF4-FFF2-40B4-BE49-F238E27FC236}">
                <a16:creationId xmlns:a16="http://schemas.microsoft.com/office/drawing/2014/main" id="{E24632FA-7D08-3335-E2D5-7C61FA1909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9370" y="6309786"/>
            <a:ext cx="720000" cy="326905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 spc="50" baseline="0">
                <a:solidFill>
                  <a:schemeClr val="tx1"/>
                </a:solidFill>
              </a:defRPr>
            </a:lvl1pPr>
          </a:lstStyle>
          <a:p>
            <a:fld id="{D7AE94E6-9682-5643-A9FA-EE6FB64B1DB8}" type="datetime1">
              <a:rPr lang="de-CH" smtClean="0"/>
              <a:t>05.03.2025</a:t>
            </a:fld>
            <a:endParaRPr lang="de-CH"/>
          </a:p>
        </p:txBody>
      </p:sp>
      <p:sp>
        <p:nvSpPr>
          <p:cNvPr id="7" name="Foliennummernplatzhalter 5">
            <a:extLst>
              <a:ext uri="{FF2B5EF4-FFF2-40B4-BE49-F238E27FC236}">
                <a16:creationId xmlns:a16="http://schemas.microsoft.com/office/drawing/2014/main" id="{8C2450CB-27E7-06CC-7095-1A2A66E764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5325" y="6309786"/>
            <a:ext cx="364045" cy="326905"/>
          </a:xfrm>
          <a:prstGeom prst="rect">
            <a:avLst/>
          </a:prstGeom>
        </p:spPr>
        <p:txBody>
          <a:bodyPr vert="horz" lIns="0" tIns="0" rIns="72000" bIns="0" rtlCol="0" anchor="b"/>
          <a:lstStyle>
            <a:lvl1pPr algn="l">
              <a:defRPr sz="800" spc="50" baseline="0">
                <a:solidFill>
                  <a:schemeClr val="tx1"/>
                </a:solidFill>
              </a:defRPr>
            </a:lvl1pPr>
          </a:lstStyle>
          <a:p>
            <a:fld id="{381BE46F-23E3-46AE-8BDD-324ADB7FE361}" type="slidenum">
              <a:rPr lang="de-CH" smtClean="0"/>
              <a:pPr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136006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39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small (24pt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>
            <a:extLst>
              <a:ext uri="{FF2B5EF4-FFF2-40B4-BE49-F238E27FC236}">
                <a16:creationId xmlns:a16="http://schemas.microsoft.com/office/drawing/2014/main" id="{C0DE21FC-D737-323A-0EE3-16E5E381C8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5" y="1126800"/>
            <a:ext cx="9432925" cy="915986"/>
          </a:xfrm>
        </p:spPr>
        <p:txBody>
          <a:bodyPr anchor="t"/>
          <a:lstStyle>
            <a:lvl1pPr>
              <a:defRPr sz="2400"/>
            </a:lvl1pPr>
          </a:lstStyle>
          <a:p>
            <a:r>
              <a:rPr lang="de-DE"/>
              <a:t>Titelmasterformat </a:t>
            </a:r>
            <a:br>
              <a:rPr lang="de-DE"/>
            </a:br>
            <a:r>
              <a:rPr lang="de-DE"/>
              <a:t>durch Klicken bearbeiten</a:t>
            </a:r>
            <a:endParaRPr lang="de-CH"/>
          </a:p>
        </p:txBody>
      </p:sp>
      <p:sp>
        <p:nvSpPr>
          <p:cNvPr id="2" name="Fußzeilenplatzhalter 9">
            <a:extLst>
              <a:ext uri="{FF2B5EF4-FFF2-40B4-BE49-F238E27FC236}">
                <a16:creationId xmlns:a16="http://schemas.microsoft.com/office/drawing/2014/main" id="{CF7E04E4-63E9-75C6-D6A1-B1171510B02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694800" y="537198"/>
            <a:ext cx="5401200" cy="197455"/>
          </a:xfrm>
        </p:spPr>
        <p:txBody>
          <a:bodyPr/>
          <a:lstStyle/>
          <a:p>
            <a:r>
              <a:rPr lang="de-DE"/>
              <a:t>Kapiteltitel (kurz) / Folientitel (kurz)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F4B2F66-85CB-6D7A-675C-2617D4CE45C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9370" y="6309786"/>
            <a:ext cx="720000" cy="326905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 spc="50" baseline="0">
                <a:solidFill>
                  <a:schemeClr val="tx1"/>
                </a:solidFill>
              </a:defRPr>
            </a:lvl1pPr>
          </a:lstStyle>
          <a:p>
            <a:fld id="{D7AE94E6-9682-5643-A9FA-EE6FB64B1DB8}" type="datetime1">
              <a:rPr lang="de-CH" smtClean="0"/>
              <a:t>05.03.2025</a:t>
            </a:fld>
            <a:endParaRPr lang="de-CH"/>
          </a:p>
        </p:txBody>
      </p:sp>
      <p:sp>
        <p:nvSpPr>
          <p:cNvPr id="7" name="Foliennummernplatzhalter 5">
            <a:extLst>
              <a:ext uri="{FF2B5EF4-FFF2-40B4-BE49-F238E27FC236}">
                <a16:creationId xmlns:a16="http://schemas.microsoft.com/office/drawing/2014/main" id="{A04CE1D8-AA07-A77E-5AAD-443B0C6983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5325" y="6309786"/>
            <a:ext cx="364045" cy="326905"/>
          </a:xfrm>
          <a:prstGeom prst="rect">
            <a:avLst/>
          </a:prstGeom>
        </p:spPr>
        <p:txBody>
          <a:bodyPr vert="horz" lIns="0" tIns="0" rIns="72000" bIns="0" rtlCol="0" anchor="b"/>
          <a:lstStyle>
            <a:lvl1pPr algn="l">
              <a:defRPr sz="800" spc="50" baseline="0">
                <a:solidFill>
                  <a:schemeClr val="tx1"/>
                </a:solidFill>
              </a:defRPr>
            </a:lvl1pPr>
          </a:lstStyle>
          <a:p>
            <a:fld id="{381BE46F-23E3-46AE-8BDD-324ADB7FE361}" type="slidenum">
              <a:rPr lang="de-CH" smtClean="0"/>
              <a:pPr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1560462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+ Tableform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>
            <a:extLst>
              <a:ext uri="{FF2B5EF4-FFF2-40B4-BE49-F238E27FC236}">
                <a16:creationId xmlns:a16="http://schemas.microsoft.com/office/drawing/2014/main" id="{C0DE21FC-D737-323A-0EE3-16E5E381C8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5" y="1126800"/>
            <a:ext cx="9432925" cy="915986"/>
          </a:xfrm>
        </p:spPr>
        <p:txBody>
          <a:bodyPr anchor="t"/>
          <a:lstStyle>
            <a:lvl1pPr>
              <a:defRPr sz="2400"/>
            </a:lvl1pPr>
          </a:lstStyle>
          <a:p>
            <a:r>
              <a:rPr lang="de-DE"/>
              <a:t>Titelmasterformat </a:t>
            </a:r>
            <a:br>
              <a:rPr lang="de-DE"/>
            </a:br>
            <a:r>
              <a:rPr lang="de-DE"/>
              <a:t>durch Klicken bearbeiten</a:t>
            </a:r>
            <a:endParaRPr lang="de-CH"/>
          </a:p>
        </p:txBody>
      </p:sp>
      <p:sp>
        <p:nvSpPr>
          <p:cNvPr id="2" name="Fußzeilenplatzhalter 9">
            <a:extLst>
              <a:ext uri="{FF2B5EF4-FFF2-40B4-BE49-F238E27FC236}">
                <a16:creationId xmlns:a16="http://schemas.microsoft.com/office/drawing/2014/main" id="{583DDF23-9E39-F586-884E-833B28AC1AE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694800" y="537198"/>
            <a:ext cx="5401200" cy="197455"/>
          </a:xfrm>
        </p:spPr>
        <p:txBody>
          <a:bodyPr/>
          <a:lstStyle/>
          <a:p>
            <a:r>
              <a:rPr lang="de-DE"/>
              <a:t>Kapiteltitel (kurz) / Folientitel (kurz)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87746C5-C966-E0E1-7190-5198DB7D9CF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9370" y="6309786"/>
            <a:ext cx="720000" cy="326905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 spc="50" baseline="0">
                <a:solidFill>
                  <a:schemeClr val="tx1"/>
                </a:solidFill>
              </a:defRPr>
            </a:lvl1pPr>
          </a:lstStyle>
          <a:p>
            <a:fld id="{D7AE94E6-9682-5643-A9FA-EE6FB64B1DB8}" type="datetime1">
              <a:rPr lang="de-CH" smtClean="0"/>
              <a:t>05.03.2025</a:t>
            </a:fld>
            <a:endParaRPr lang="de-CH"/>
          </a:p>
        </p:txBody>
      </p:sp>
      <p:sp>
        <p:nvSpPr>
          <p:cNvPr id="7" name="Foliennummernplatzhalter 5">
            <a:extLst>
              <a:ext uri="{FF2B5EF4-FFF2-40B4-BE49-F238E27FC236}">
                <a16:creationId xmlns:a16="http://schemas.microsoft.com/office/drawing/2014/main" id="{0617ED0B-A98C-BEDA-384F-05576640B8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5325" y="6309786"/>
            <a:ext cx="364045" cy="326905"/>
          </a:xfrm>
          <a:prstGeom prst="rect">
            <a:avLst/>
          </a:prstGeom>
        </p:spPr>
        <p:txBody>
          <a:bodyPr vert="horz" lIns="0" tIns="0" rIns="72000" bIns="0" rtlCol="0" anchor="b"/>
          <a:lstStyle>
            <a:lvl1pPr algn="l">
              <a:defRPr sz="800" spc="50" baseline="0">
                <a:solidFill>
                  <a:schemeClr val="tx1"/>
                </a:solidFill>
              </a:defRPr>
            </a:lvl1pPr>
          </a:lstStyle>
          <a:p>
            <a:fld id="{381BE46F-23E3-46AE-8BDD-324ADB7FE361}" type="slidenum">
              <a:rPr lang="de-CH" smtClean="0"/>
              <a:pPr/>
              <a:t>‹#›</a:t>
            </a:fld>
            <a:endParaRPr lang="de-CH"/>
          </a:p>
        </p:txBody>
      </p:sp>
      <p:sp>
        <p:nvSpPr>
          <p:cNvPr id="5" name="Tabellenplatzhalter 4">
            <a:extLst>
              <a:ext uri="{FF2B5EF4-FFF2-40B4-BE49-F238E27FC236}">
                <a16:creationId xmlns:a16="http://schemas.microsoft.com/office/drawing/2014/main" id="{7B91A492-937A-BEF6-3081-35C0CE7A647E}"/>
              </a:ext>
            </a:extLst>
          </p:cNvPr>
          <p:cNvSpPr>
            <a:spLocks noGrp="1"/>
          </p:cNvSpPr>
          <p:nvPr>
            <p:ph type="tbl" sz="quarter" idx="15"/>
          </p:nvPr>
        </p:nvSpPr>
        <p:spPr>
          <a:xfrm>
            <a:off x="694799" y="2133600"/>
            <a:ext cx="9433451" cy="3995738"/>
          </a:xfrm>
        </p:spPr>
        <p:txBody>
          <a:bodyPr lIns="144000" tIns="72000" rIns="144000" bIns="72000"/>
          <a:lstStyle>
            <a:lvl1pPr marL="0" indent="0">
              <a:buNone/>
              <a:defRPr sz="1200"/>
            </a:lvl1pPr>
          </a:lstStyle>
          <a:p>
            <a:r>
              <a:rPr lang="de-DE"/>
              <a:t>Tabelle durch Klicken auf Symbol hinzufügen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8592809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344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/ Cover 02"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A1641C29-83BA-8ABE-F3D8-E9108E11274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Ort, Datum">
            <a:extLst>
              <a:ext uri="{FF2B5EF4-FFF2-40B4-BE49-F238E27FC236}">
                <a16:creationId xmlns:a16="http://schemas.microsoft.com/office/drawing/2014/main" id="{8167391B-94E7-6870-5572-3D44EEE3908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01289" y="5957822"/>
            <a:ext cx="2719117" cy="363913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1pPr>
            <a:lvl2pPr marL="191995" indent="0">
              <a:buNone/>
              <a:defRPr sz="1200">
                <a:solidFill>
                  <a:schemeClr val="bg1"/>
                </a:solidFill>
              </a:defRPr>
            </a:lvl2pPr>
            <a:lvl3pPr marL="527987" indent="0">
              <a:buFont typeface="Arial" panose="020B0604020202020204" pitchFamily="34" charset="0"/>
              <a:buNone/>
              <a:defRPr sz="1200">
                <a:solidFill>
                  <a:schemeClr val="bg1"/>
                </a:solidFill>
              </a:defRPr>
            </a:lvl3pPr>
            <a:lvl4pPr marL="1247933" indent="0">
              <a:buNone/>
              <a:defRPr sz="1200">
                <a:solidFill>
                  <a:schemeClr val="bg1"/>
                </a:solidFill>
              </a:defRPr>
            </a:lvl4pPr>
            <a:lvl5pPr marL="1919904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Ort, Monat Jahr</a:t>
            </a:r>
          </a:p>
        </p:txBody>
      </p:sp>
      <p:sp>
        <p:nvSpPr>
          <p:cNvPr id="30" name="Name, Rolle">
            <a:extLst>
              <a:ext uri="{FF2B5EF4-FFF2-40B4-BE49-F238E27FC236}">
                <a16:creationId xmlns:a16="http://schemas.microsoft.com/office/drawing/2014/main" id="{29DA2FE9-999E-ECF0-B0D8-5FAF0FA209B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01675" y="5075066"/>
            <a:ext cx="4025899" cy="692979"/>
          </a:xfrm>
        </p:spPr>
        <p:txBody>
          <a:bodyPr anchor="b"/>
          <a:lstStyle>
            <a:lvl1pPr marL="0" indent="0">
              <a:buFontTx/>
              <a:buNone/>
              <a:defRPr sz="1200">
                <a:solidFill>
                  <a:schemeClr val="bg1"/>
                </a:solidFill>
              </a:defRPr>
            </a:lvl1pPr>
            <a:lvl2pPr marL="191995" indent="0">
              <a:buFontTx/>
              <a:buNone/>
              <a:defRPr sz="1200">
                <a:solidFill>
                  <a:schemeClr val="bg1"/>
                </a:solidFill>
              </a:defRPr>
            </a:lvl2pPr>
            <a:lvl3pPr marL="550800" indent="0">
              <a:buFontTx/>
              <a:buNone/>
              <a:defRPr sz="1200">
                <a:solidFill>
                  <a:schemeClr val="bg1"/>
                </a:solidFill>
              </a:defRPr>
            </a:lvl3pPr>
            <a:lvl4pPr marL="1247933" indent="0">
              <a:buFontTx/>
              <a:buNone/>
              <a:defRPr sz="1200">
                <a:solidFill>
                  <a:schemeClr val="bg1"/>
                </a:solidFill>
              </a:defRPr>
            </a:lvl4pPr>
            <a:lvl5pPr marL="1919904" indent="0">
              <a:buFontTx/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Vorname Nachname, Rolle</a:t>
            </a:r>
            <a:endParaRPr lang="de-CH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694799" y="1877376"/>
            <a:ext cx="10202833" cy="2678891"/>
          </a:xfrm>
        </p:spPr>
        <p:txBody>
          <a:bodyPr lIns="0" tIns="0" rIns="0" bIns="0" anchor="t">
            <a:noAutofit/>
          </a:bodyPr>
          <a:lstStyle>
            <a:lvl1pPr algn="l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Titelmasterformat durch </a:t>
            </a:r>
            <a:br>
              <a:rPr lang="de-DE"/>
            </a:br>
            <a:r>
              <a:rPr lang="de-DE"/>
              <a:t>Klicken bearbeiten. Hier stehen maximal 3 Zeilen.</a:t>
            </a:r>
            <a:br>
              <a:rPr lang="de-DE"/>
            </a:br>
            <a:endParaRPr lang="de-CH"/>
          </a:p>
        </p:txBody>
      </p:sp>
      <p:sp>
        <p:nvSpPr>
          <p:cNvPr id="15" name="Kundenname"/>
          <p:cNvSpPr>
            <a:spLocks noGrp="1"/>
          </p:cNvSpPr>
          <p:nvPr>
            <p:ph type="body" sz="quarter" idx="11" hasCustomPrompt="1"/>
          </p:nvPr>
        </p:nvSpPr>
        <p:spPr>
          <a:xfrm>
            <a:off x="694800" y="1392417"/>
            <a:ext cx="8415867" cy="471135"/>
          </a:xfr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Tx/>
              <a:buNone/>
              <a:defRPr sz="2400" cap="none" baseline="0">
                <a:solidFill>
                  <a:schemeClr val="bg1"/>
                </a:solidFill>
                <a:latin typeface="+mn-lt"/>
                <a:ea typeface="Roboto Thin" pitchFamily="2" charset="0"/>
              </a:defRPr>
            </a:lvl1pPr>
            <a:lvl2pPr marL="479976" indent="0">
              <a:buFontTx/>
              <a:buNone/>
              <a:defRPr sz="4267"/>
            </a:lvl2pPr>
            <a:lvl3pPr marL="959952" indent="0">
              <a:buFontTx/>
              <a:buNone/>
              <a:defRPr sz="4267"/>
            </a:lvl3pPr>
            <a:lvl4pPr marL="1439928" indent="0">
              <a:buFontTx/>
              <a:buNone/>
              <a:defRPr sz="4267"/>
            </a:lvl4pPr>
            <a:lvl5pPr marL="1919904" indent="0">
              <a:buFontTx/>
              <a:buNone/>
              <a:defRPr sz="4267"/>
            </a:lvl5pPr>
          </a:lstStyle>
          <a:p>
            <a:pPr lvl="0"/>
            <a:r>
              <a:rPr lang="de-DE"/>
              <a:t>Kundenname</a:t>
            </a:r>
            <a:endParaRPr lang="de-CH"/>
          </a:p>
        </p:txBody>
      </p:sp>
      <p:pic>
        <p:nvPicPr>
          <p:cNvPr id="20" name="Logo">
            <a:extLst>
              <a:ext uri="{FF2B5EF4-FFF2-40B4-BE49-F238E27FC236}">
                <a16:creationId xmlns:a16="http://schemas.microsoft.com/office/drawing/2014/main" id="{F08B76FE-EC49-7FD8-E307-CE7C2927C85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22824" y="5777822"/>
            <a:ext cx="967500" cy="360000"/>
          </a:xfrm>
          <a:prstGeom prst="rect">
            <a:avLst/>
          </a:prstGeom>
        </p:spPr>
      </p:pic>
      <p:sp>
        <p:nvSpPr>
          <p:cNvPr id="43" name="Rechteck 42">
            <a:extLst>
              <a:ext uri="{FF2B5EF4-FFF2-40B4-BE49-F238E27FC236}">
                <a16:creationId xmlns:a16="http://schemas.microsoft.com/office/drawing/2014/main" id="{1B9910B8-266C-4280-EB84-821B7B1904A3}"/>
              </a:ext>
            </a:extLst>
          </p:cNvPr>
          <p:cNvSpPr/>
          <p:nvPr userDrawn="1"/>
        </p:nvSpPr>
        <p:spPr>
          <a:xfrm>
            <a:off x="-85163" y="-112149"/>
            <a:ext cx="2040088" cy="109967"/>
          </a:xfrm>
          <a:prstGeom prst="rect">
            <a:avLst/>
          </a:prstGeom>
          <a:solidFill>
            <a:srgbClr val="ECECE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de-CH" sz="1350">
              <a:solidFill>
                <a:srgbClr val="FFFFFF"/>
              </a:solidFill>
              <a:latin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51295137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Headline + Tableform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>
            <a:extLst>
              <a:ext uri="{FF2B5EF4-FFF2-40B4-BE49-F238E27FC236}">
                <a16:creationId xmlns:a16="http://schemas.microsoft.com/office/drawing/2014/main" id="{C0DE21FC-D737-323A-0EE3-16E5E381C8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5" y="1126800"/>
            <a:ext cx="9432925" cy="915986"/>
          </a:xfrm>
        </p:spPr>
        <p:txBody>
          <a:bodyPr anchor="t"/>
          <a:lstStyle>
            <a:lvl1pPr>
              <a:defRPr sz="2400"/>
            </a:lvl1pPr>
          </a:lstStyle>
          <a:p>
            <a:r>
              <a:rPr lang="de-DE"/>
              <a:t>Tabellen-Design </a:t>
            </a:r>
            <a:r>
              <a:rPr lang="de-DE" err="1"/>
              <a:t>copy+paste</a:t>
            </a:r>
            <a:r>
              <a:rPr lang="de-DE"/>
              <a:t> – individuell anpassen</a:t>
            </a:r>
            <a:endParaRPr lang="de-CH"/>
          </a:p>
        </p:txBody>
      </p:sp>
      <p:sp>
        <p:nvSpPr>
          <p:cNvPr id="2" name="Fußzeilenplatzhalter 9">
            <a:extLst>
              <a:ext uri="{FF2B5EF4-FFF2-40B4-BE49-F238E27FC236}">
                <a16:creationId xmlns:a16="http://schemas.microsoft.com/office/drawing/2014/main" id="{583DDF23-9E39-F586-884E-833B28AC1AE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694800" y="537198"/>
            <a:ext cx="5401200" cy="197455"/>
          </a:xfrm>
        </p:spPr>
        <p:txBody>
          <a:bodyPr/>
          <a:lstStyle/>
          <a:p>
            <a:r>
              <a:rPr lang="de-DE"/>
              <a:t>Kapiteltitel (kurz) / Folientitel (kurz)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87746C5-C966-E0E1-7190-5198DB7D9CF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9370" y="6309786"/>
            <a:ext cx="720000" cy="326905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 spc="50" baseline="0">
                <a:solidFill>
                  <a:schemeClr val="tx1"/>
                </a:solidFill>
              </a:defRPr>
            </a:lvl1pPr>
          </a:lstStyle>
          <a:p>
            <a:fld id="{D7AE94E6-9682-5643-A9FA-EE6FB64B1DB8}" type="datetime1">
              <a:rPr lang="de-CH" smtClean="0"/>
              <a:t>05.03.2025</a:t>
            </a:fld>
            <a:endParaRPr lang="de-CH"/>
          </a:p>
        </p:txBody>
      </p:sp>
      <p:sp>
        <p:nvSpPr>
          <p:cNvPr id="7" name="Foliennummernplatzhalter 5">
            <a:extLst>
              <a:ext uri="{FF2B5EF4-FFF2-40B4-BE49-F238E27FC236}">
                <a16:creationId xmlns:a16="http://schemas.microsoft.com/office/drawing/2014/main" id="{0617ED0B-A98C-BEDA-384F-05576640B8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5325" y="6309786"/>
            <a:ext cx="364045" cy="326905"/>
          </a:xfrm>
          <a:prstGeom prst="rect">
            <a:avLst/>
          </a:prstGeom>
        </p:spPr>
        <p:txBody>
          <a:bodyPr vert="horz" lIns="0" tIns="0" rIns="72000" bIns="0" rtlCol="0" anchor="b"/>
          <a:lstStyle>
            <a:lvl1pPr algn="l">
              <a:defRPr sz="800" spc="50" baseline="0">
                <a:solidFill>
                  <a:schemeClr val="tx1"/>
                </a:solidFill>
              </a:defRPr>
            </a:lvl1pPr>
          </a:lstStyle>
          <a:p>
            <a:fld id="{381BE46F-23E3-46AE-8BDD-324ADB7FE361}" type="slidenum">
              <a:rPr lang="de-CH" smtClean="0"/>
              <a:pPr/>
              <a:t>‹#›</a:t>
            </a:fld>
            <a:endParaRPr lang="de-CH"/>
          </a:p>
        </p:txBody>
      </p:sp>
      <p:graphicFrame>
        <p:nvGraphicFramePr>
          <p:cNvPr id="3" name="Inhaltsplatzhalter 6">
            <a:extLst>
              <a:ext uri="{FF2B5EF4-FFF2-40B4-BE49-F238E27FC236}">
                <a16:creationId xmlns:a16="http://schemas.microsoft.com/office/drawing/2014/main" id="{D3AA1A0A-7B20-DA1B-813A-7C5130A6079A}"/>
              </a:ext>
            </a:extLst>
          </p:cNvPr>
          <p:cNvGraphicFramePr>
            <a:graphicFrameLocks/>
          </p:cNvGraphicFramePr>
          <p:nvPr userDrawn="1">
            <p:extLst>
              <p:ext uri="{D42A27DB-BD31-4B8C-83A1-F6EECF244321}">
                <p14:modId xmlns:p14="http://schemas.microsoft.com/office/powerpoint/2010/main" val="684966223"/>
              </p:ext>
            </p:extLst>
          </p:nvPr>
        </p:nvGraphicFramePr>
        <p:xfrm>
          <a:off x="695325" y="2133600"/>
          <a:ext cx="10801350" cy="2540474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059792">
                  <a:extLst>
                    <a:ext uri="{9D8B030D-6E8A-4147-A177-3AD203B41FA5}">
                      <a16:colId xmlns:a16="http://schemas.microsoft.com/office/drawing/2014/main" val="3642336966"/>
                    </a:ext>
                  </a:extLst>
                </a:gridCol>
                <a:gridCol w="4055854">
                  <a:extLst>
                    <a:ext uri="{9D8B030D-6E8A-4147-A177-3AD203B41FA5}">
                      <a16:colId xmlns:a16="http://schemas.microsoft.com/office/drawing/2014/main" val="1601548076"/>
                    </a:ext>
                  </a:extLst>
                </a:gridCol>
                <a:gridCol w="9680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085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0907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</a:pPr>
                      <a:r>
                        <a:rPr lang="de-CH" sz="1400" b="0">
                          <a:solidFill>
                            <a:schemeClr val="bg1"/>
                          </a:solidFill>
                          <a:latin typeface="+mj-lt"/>
                        </a:rPr>
                        <a:t>Rolle </a:t>
                      </a:r>
                    </a:p>
                  </a:txBody>
                  <a:tcPr marL="144000" marR="144000" marT="72000" marB="72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</a:pPr>
                      <a:r>
                        <a:rPr lang="de-CH" sz="1400" b="0">
                          <a:solidFill>
                            <a:schemeClr val="bg1"/>
                          </a:solidFill>
                          <a:latin typeface="+mj-lt"/>
                        </a:rPr>
                        <a:t>Tätigkeit</a:t>
                      </a:r>
                    </a:p>
                  </a:txBody>
                  <a:tcPr marL="144000" marR="144000" marT="72000" marB="72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378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CH" sz="1400" b="0">
                          <a:solidFill>
                            <a:schemeClr val="bg1"/>
                          </a:solidFill>
                          <a:latin typeface="+mj-lt"/>
                        </a:rPr>
                        <a:t>PT</a:t>
                      </a:r>
                    </a:p>
                  </a:txBody>
                  <a:tcPr marL="144000" marR="144000" marT="72000" marB="72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</a:pPr>
                      <a:r>
                        <a:rPr lang="de-CH" sz="1400" b="0" kern="1200">
                          <a:solidFill>
                            <a:schemeClr val="bg1"/>
                          </a:solidFill>
                          <a:latin typeface="+mj-lt"/>
                          <a:ea typeface="+mn-ea"/>
                          <a:cs typeface="+mn-cs"/>
                        </a:rPr>
                        <a:t>Tagessatz in CHF</a:t>
                      </a:r>
                      <a:endParaRPr lang="de-CH" sz="1400" b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marL="144000" marR="144000" marT="72000" marB="72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</a:pPr>
                      <a:r>
                        <a:rPr lang="de-CH" sz="1400" b="0">
                          <a:solidFill>
                            <a:schemeClr val="bg1"/>
                          </a:solidFill>
                          <a:latin typeface="+mj-lt"/>
                        </a:rPr>
                        <a:t>Kosten</a:t>
                      </a:r>
                    </a:p>
                  </a:txBody>
                  <a:tcPr marL="144000" marR="144000" marT="72000" marB="72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9515215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</a:pPr>
                      <a:r>
                        <a:rPr lang="de-CH" sz="1200">
                          <a:latin typeface="+mj-lt"/>
                        </a:rPr>
                        <a:t>Musterrolle</a:t>
                      </a:r>
                    </a:p>
                  </a:txBody>
                  <a:tcPr marL="144000" marR="144000" marT="72000" marB="72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</a:pPr>
                      <a:r>
                        <a:rPr lang="de-CH" sz="1200"/>
                        <a:t>Beschreibung der Tätigkeit in mehreren Zeilen. </a:t>
                      </a:r>
                    </a:p>
                  </a:txBody>
                  <a:tcPr marL="144000" marR="144000" marT="72000" marB="72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de-CH" sz="1200"/>
                        <a:t>XX</a:t>
                      </a:r>
                    </a:p>
                  </a:txBody>
                  <a:tcPr marL="144000" marR="144000" marT="72000" marB="72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20000"/>
                        </a:lnSpc>
                      </a:pPr>
                      <a:r>
                        <a:rPr lang="de-CH" sz="1200"/>
                        <a:t>X’XXX.–</a:t>
                      </a:r>
                    </a:p>
                  </a:txBody>
                  <a:tcPr marL="144000" marR="144000" marT="72000" marB="72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20000"/>
                        </a:lnSpc>
                      </a:pPr>
                      <a:r>
                        <a:rPr lang="de-CH" sz="1200"/>
                        <a:t>XXX’XXX.–</a:t>
                      </a:r>
                    </a:p>
                  </a:txBody>
                  <a:tcPr marL="144000" marR="144000" marT="72000" marB="72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6564523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</a:pPr>
                      <a:r>
                        <a:rPr lang="de-CH" sz="1200">
                          <a:latin typeface="+mj-lt"/>
                        </a:rPr>
                        <a:t>Musterrolle</a:t>
                      </a:r>
                    </a:p>
                  </a:txBody>
                  <a:tcPr marL="144000" marR="144000" marT="72000" marB="72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</a:pPr>
                      <a:r>
                        <a:rPr lang="de-CH" sz="1200"/>
                        <a:t>Beschreibung der Tätigkeit in mehreren Zeilen. </a:t>
                      </a:r>
                    </a:p>
                  </a:txBody>
                  <a:tcPr marL="144000" marR="144000" marT="72000" marB="72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de-CH" sz="1200"/>
                        <a:t>XX</a:t>
                      </a:r>
                    </a:p>
                  </a:txBody>
                  <a:tcPr marL="144000" marR="144000" marT="72000" marB="72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20000"/>
                        </a:lnSpc>
                      </a:pPr>
                      <a:r>
                        <a:rPr lang="de-CH" sz="1200"/>
                        <a:t>X’XXX.–</a:t>
                      </a:r>
                    </a:p>
                  </a:txBody>
                  <a:tcPr marL="144000" marR="144000" marT="72000" marB="72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20000"/>
                        </a:lnSpc>
                      </a:pPr>
                      <a:r>
                        <a:rPr lang="de-CH" sz="1200"/>
                        <a:t>XXX’XXX.–</a:t>
                      </a:r>
                    </a:p>
                  </a:txBody>
                  <a:tcPr marL="144000" marR="144000" marT="72000" marB="72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6675935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</a:pPr>
                      <a:r>
                        <a:rPr lang="de-CH" sz="1200">
                          <a:latin typeface="+mj-lt"/>
                        </a:rPr>
                        <a:t>Musterrolle</a:t>
                      </a:r>
                    </a:p>
                  </a:txBody>
                  <a:tcPr marL="144000" marR="144000" marT="72000" marB="72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</a:pPr>
                      <a:r>
                        <a:rPr lang="de-CH" sz="1200"/>
                        <a:t>Beschreibung der Tätigkeit in mehreren Zeilen. </a:t>
                      </a:r>
                    </a:p>
                  </a:txBody>
                  <a:tcPr marL="144000" marR="144000" marT="72000" marB="72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de-CH" sz="1200"/>
                        <a:t>XX</a:t>
                      </a:r>
                    </a:p>
                  </a:txBody>
                  <a:tcPr marL="144000" marR="144000" marT="72000" marB="72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20000"/>
                        </a:lnSpc>
                      </a:pPr>
                      <a:r>
                        <a:rPr lang="de-CH" sz="1200"/>
                        <a:t>X’XXX.–</a:t>
                      </a:r>
                    </a:p>
                  </a:txBody>
                  <a:tcPr marL="144000" marR="144000" marT="72000" marB="72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20000"/>
                        </a:lnSpc>
                      </a:pPr>
                      <a:r>
                        <a:rPr lang="de-CH" sz="1200"/>
                        <a:t>XXX’XXX.–</a:t>
                      </a:r>
                    </a:p>
                  </a:txBody>
                  <a:tcPr marL="144000" marR="144000" marT="72000" marB="72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377289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</a:pPr>
                      <a:r>
                        <a:rPr lang="de-CH" sz="1200">
                          <a:latin typeface="+mj-lt"/>
                        </a:rPr>
                        <a:t>Musterrolle</a:t>
                      </a:r>
                    </a:p>
                  </a:txBody>
                  <a:tcPr marL="144000" marR="144000" marT="72000" marB="72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</a:pPr>
                      <a:r>
                        <a:rPr lang="de-CH" sz="1200"/>
                        <a:t>Beschreibung der Tätigkeit in mehreren Zeilen. </a:t>
                      </a:r>
                    </a:p>
                  </a:txBody>
                  <a:tcPr marL="144000" marR="144000" marT="72000" marB="72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de-CH" sz="1200"/>
                        <a:t>XX</a:t>
                      </a:r>
                    </a:p>
                  </a:txBody>
                  <a:tcPr marL="144000" marR="144000" marT="72000" marB="72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20000"/>
                        </a:lnSpc>
                      </a:pPr>
                      <a:r>
                        <a:rPr lang="de-CH" sz="1200"/>
                        <a:t>X’XXX.–</a:t>
                      </a:r>
                    </a:p>
                  </a:txBody>
                  <a:tcPr marL="144000" marR="144000" marT="72000" marB="72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20000"/>
                        </a:lnSpc>
                      </a:pPr>
                      <a:r>
                        <a:rPr lang="de-CH" sz="1200"/>
                        <a:t>XXX’XXX.–</a:t>
                      </a:r>
                    </a:p>
                  </a:txBody>
                  <a:tcPr marL="144000" marR="144000" marT="72000" marB="72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4266409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</a:pPr>
                      <a:r>
                        <a:rPr lang="de-CH" sz="1200">
                          <a:latin typeface="+mj-lt"/>
                        </a:rPr>
                        <a:t>Musterrolle</a:t>
                      </a:r>
                    </a:p>
                  </a:txBody>
                  <a:tcPr marL="144000" marR="144000" marT="72000" marB="72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</a:pPr>
                      <a:r>
                        <a:rPr lang="de-CH" sz="1200"/>
                        <a:t>Beschreibung der Tätigkeit in mehreren Zeilen. </a:t>
                      </a:r>
                    </a:p>
                  </a:txBody>
                  <a:tcPr marL="144000" marR="144000" marT="72000" marB="72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de-CH" sz="1200"/>
                        <a:t>XX</a:t>
                      </a:r>
                    </a:p>
                  </a:txBody>
                  <a:tcPr marL="144000" marR="144000" marT="72000" marB="72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20000"/>
                        </a:lnSpc>
                      </a:pPr>
                      <a:r>
                        <a:rPr lang="de-CH" sz="1200"/>
                        <a:t>X’XXX.–</a:t>
                      </a:r>
                    </a:p>
                  </a:txBody>
                  <a:tcPr marL="144000" marR="144000" marT="72000" marB="72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20000"/>
                        </a:lnSpc>
                      </a:pPr>
                      <a:r>
                        <a:rPr lang="de-CH" sz="1200"/>
                        <a:t>XXX’XXX.–</a:t>
                      </a:r>
                    </a:p>
                  </a:txBody>
                  <a:tcPr marL="144000" marR="144000" marT="72000" marB="72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907605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0" marR="0" lvl="0" indent="0" algn="l" defTabSz="914378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CH" sz="1200" b="0">
                        <a:solidFill>
                          <a:prstClr val="black"/>
                        </a:solidFill>
                      </a:endParaRPr>
                    </a:p>
                  </a:txBody>
                  <a:tcPr marL="144000" marR="144000" marT="72000" marB="72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378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CH" sz="12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144000" marR="144000" marT="72000" marB="72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78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CH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XXXX</a:t>
                      </a:r>
                    </a:p>
                  </a:txBody>
                  <a:tcPr marL="144000" marR="144000" marT="72000" marB="72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20000"/>
                        </a:lnSpc>
                      </a:pPr>
                      <a:r>
                        <a:rPr lang="de-CH" sz="1200" b="0">
                          <a:solidFill>
                            <a:schemeClr val="tx1"/>
                          </a:solidFill>
                          <a:latin typeface="+mj-lt"/>
                        </a:rPr>
                        <a:t>CHF XX’XXX.–</a:t>
                      </a:r>
                    </a:p>
                  </a:txBody>
                  <a:tcPr marL="144000" marR="144000" marT="72000" marB="72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20000"/>
                        </a:lnSpc>
                      </a:pPr>
                      <a:r>
                        <a:rPr lang="de-CH" sz="1200" b="0">
                          <a:solidFill>
                            <a:schemeClr val="tx1"/>
                          </a:solidFill>
                          <a:latin typeface="+mj-lt"/>
                        </a:rPr>
                        <a:t>CHF XXX’XXX.–</a:t>
                      </a:r>
                    </a:p>
                  </a:txBody>
                  <a:tcPr marL="144000" marR="144000" marT="72000" marB="72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448615"/>
                  </a:ext>
                </a:extLst>
              </a:tr>
            </a:tbl>
          </a:graphicData>
        </a:graphic>
      </p:graphicFrame>
      <p:pic>
        <p:nvPicPr>
          <p:cNvPr id="8" name="Grafik 7" descr="Abzeichen Tick1 mit einfarbiger Füllung">
            <a:extLst>
              <a:ext uri="{FF2B5EF4-FFF2-40B4-BE49-F238E27FC236}">
                <a16:creationId xmlns:a16="http://schemas.microsoft.com/office/drawing/2014/main" id="{E670696B-E150-678D-E994-6613A201825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43317" y="5094214"/>
            <a:ext cx="216000" cy="216000"/>
          </a:xfrm>
          <a:prstGeom prst="rect">
            <a:avLst/>
          </a:prstGeom>
        </p:spPr>
      </p:pic>
      <p:pic>
        <p:nvPicPr>
          <p:cNvPr id="10" name="Grafik 9" descr="Marke Kreuz mit einfarbiger Füllung">
            <a:extLst>
              <a:ext uri="{FF2B5EF4-FFF2-40B4-BE49-F238E27FC236}">
                <a16:creationId xmlns:a16="http://schemas.microsoft.com/office/drawing/2014/main" id="{4877E8FE-49A5-D87A-8293-80F4956A878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43317" y="5335514"/>
            <a:ext cx="216000" cy="216000"/>
          </a:xfrm>
          <a:prstGeom prst="rect">
            <a:avLst/>
          </a:prstGeom>
        </p:spPr>
      </p:pic>
      <p:pic>
        <p:nvPicPr>
          <p:cNvPr id="13" name="Grafik 12" descr="Marke 1 mit einfarbiger Füllung">
            <a:extLst>
              <a:ext uri="{FF2B5EF4-FFF2-40B4-BE49-F238E27FC236}">
                <a16:creationId xmlns:a16="http://schemas.microsoft.com/office/drawing/2014/main" id="{533A72D3-6F29-F96A-6E02-5F7727A9899E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43317" y="5618611"/>
            <a:ext cx="216000" cy="216000"/>
          </a:xfrm>
          <a:prstGeom prst="rect">
            <a:avLst/>
          </a:prstGeom>
        </p:spPr>
      </p:pic>
      <p:pic>
        <p:nvPicPr>
          <p:cNvPr id="15" name="Grafik 14" descr="Abzeichen mit einfarbiger Füllung">
            <a:extLst>
              <a:ext uri="{FF2B5EF4-FFF2-40B4-BE49-F238E27FC236}">
                <a16:creationId xmlns:a16="http://schemas.microsoft.com/office/drawing/2014/main" id="{FB387CCB-5595-55DD-C044-AB0B7EE579A0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143317" y="5875786"/>
            <a:ext cx="216000" cy="216000"/>
          </a:xfrm>
          <a:prstGeom prst="rect">
            <a:avLst/>
          </a:prstGeom>
        </p:spPr>
      </p:pic>
      <p:pic>
        <p:nvPicPr>
          <p:cNvPr id="17" name="Grafik 16" descr="Marke 3 mit einfarbiger Füllung">
            <a:extLst>
              <a:ext uri="{FF2B5EF4-FFF2-40B4-BE49-F238E27FC236}">
                <a16:creationId xmlns:a16="http://schemas.microsoft.com/office/drawing/2014/main" id="{0920E67E-D1EB-334C-2C24-90A04CA3BEAA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143317" y="6132961"/>
            <a:ext cx="216000" cy="216000"/>
          </a:xfrm>
          <a:prstGeom prst="rect">
            <a:avLst/>
          </a:prstGeom>
        </p:spPr>
      </p:pic>
      <p:pic>
        <p:nvPicPr>
          <p:cNvPr id="19" name="Grafik 18" descr="Marke 4 mit einfarbiger Füllung">
            <a:extLst>
              <a:ext uri="{FF2B5EF4-FFF2-40B4-BE49-F238E27FC236}">
                <a16:creationId xmlns:a16="http://schemas.microsoft.com/office/drawing/2014/main" id="{DD046E32-AEB8-12F5-5537-4000EF104462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143317" y="6371086"/>
            <a:ext cx="216000" cy="216000"/>
          </a:xfrm>
          <a:prstGeom prst="rect">
            <a:avLst/>
          </a:prstGeom>
        </p:spPr>
      </p:pic>
      <p:pic>
        <p:nvPicPr>
          <p:cNvPr id="20" name="Grafik 19" descr="Abzeichen Tick1 mit einfarbiger Füllung">
            <a:extLst>
              <a:ext uri="{FF2B5EF4-FFF2-40B4-BE49-F238E27FC236}">
                <a16:creationId xmlns:a16="http://schemas.microsoft.com/office/drawing/2014/main" id="{D5C1BAA0-48FC-65F1-B8D5-BE873F580368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644413" y="5094214"/>
            <a:ext cx="216000" cy="216000"/>
          </a:xfrm>
          <a:prstGeom prst="rect">
            <a:avLst/>
          </a:prstGeom>
        </p:spPr>
      </p:pic>
      <p:pic>
        <p:nvPicPr>
          <p:cNvPr id="21" name="Grafik 20" descr="Marke Kreuz mit einfarbiger Füllung">
            <a:extLst>
              <a:ext uri="{FF2B5EF4-FFF2-40B4-BE49-F238E27FC236}">
                <a16:creationId xmlns:a16="http://schemas.microsoft.com/office/drawing/2014/main" id="{F72EDA65-805A-2F69-2776-CB259F6AF425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644413" y="5335514"/>
            <a:ext cx="216000" cy="216000"/>
          </a:xfrm>
          <a:prstGeom prst="rect">
            <a:avLst/>
          </a:prstGeom>
        </p:spPr>
      </p:pic>
      <p:pic>
        <p:nvPicPr>
          <p:cNvPr id="22" name="Grafik 21" descr="Marke 1 mit einfarbiger Füllung">
            <a:extLst>
              <a:ext uri="{FF2B5EF4-FFF2-40B4-BE49-F238E27FC236}">
                <a16:creationId xmlns:a16="http://schemas.microsoft.com/office/drawing/2014/main" id="{7EF94C0D-A194-D7FD-730A-5162EE2C4505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644413" y="5618611"/>
            <a:ext cx="216000" cy="216000"/>
          </a:xfrm>
          <a:prstGeom prst="rect">
            <a:avLst/>
          </a:prstGeom>
        </p:spPr>
      </p:pic>
      <p:pic>
        <p:nvPicPr>
          <p:cNvPr id="23" name="Grafik 22" descr="Abzeichen mit einfarbiger Füllung">
            <a:extLst>
              <a:ext uri="{FF2B5EF4-FFF2-40B4-BE49-F238E27FC236}">
                <a16:creationId xmlns:a16="http://schemas.microsoft.com/office/drawing/2014/main" id="{DBB6C523-6978-1AE4-B606-8CDD80EB472F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4644413" y="5875786"/>
            <a:ext cx="216000" cy="216000"/>
          </a:xfrm>
          <a:prstGeom prst="rect">
            <a:avLst/>
          </a:prstGeom>
        </p:spPr>
      </p:pic>
      <p:pic>
        <p:nvPicPr>
          <p:cNvPr id="24" name="Grafik 23" descr="Marke 3 mit einfarbiger Füllung">
            <a:extLst>
              <a:ext uri="{FF2B5EF4-FFF2-40B4-BE49-F238E27FC236}">
                <a16:creationId xmlns:a16="http://schemas.microsoft.com/office/drawing/2014/main" id="{652BE3BF-A546-AD7C-6BE4-7EE3FD6D3612}"/>
              </a:ext>
            </a:extLst>
          </p:cNvPr>
          <p:cNvPicPr>
            <a:picLocks noChangeAspect="1"/>
          </p:cNvPicPr>
          <p:nvPr userDrawn="1"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4644413" y="6132961"/>
            <a:ext cx="216000" cy="216000"/>
          </a:xfrm>
          <a:prstGeom prst="rect">
            <a:avLst/>
          </a:prstGeom>
        </p:spPr>
      </p:pic>
      <p:pic>
        <p:nvPicPr>
          <p:cNvPr id="25" name="Grafik 24" descr="Marke 4 mit einfarbiger Füllung">
            <a:extLst>
              <a:ext uri="{FF2B5EF4-FFF2-40B4-BE49-F238E27FC236}">
                <a16:creationId xmlns:a16="http://schemas.microsoft.com/office/drawing/2014/main" id="{1FA8C49F-B345-AF85-BF6F-D850ADA1955E}"/>
              </a:ext>
            </a:extLst>
          </p:cNvPr>
          <p:cNvPicPr>
            <a:picLocks noChangeAspect="1"/>
          </p:cNvPicPr>
          <p:nvPr userDrawn="1"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4644413" y="6371086"/>
            <a:ext cx="216000" cy="216000"/>
          </a:xfrm>
          <a:prstGeom prst="rect">
            <a:avLst/>
          </a:prstGeom>
        </p:spPr>
      </p:pic>
      <p:pic>
        <p:nvPicPr>
          <p:cNvPr id="26" name="Grafik 25" descr="Abzeichen Tick1 mit einfarbiger Füllung">
            <a:extLst>
              <a:ext uri="{FF2B5EF4-FFF2-40B4-BE49-F238E27FC236}">
                <a16:creationId xmlns:a16="http://schemas.microsoft.com/office/drawing/2014/main" id="{01E51AE8-3F2D-9E0C-E13C-6E1C8DFB2406}"/>
              </a:ext>
            </a:extLst>
          </p:cNvPr>
          <p:cNvPicPr>
            <a:picLocks noChangeAspect="1"/>
          </p:cNvPicPr>
          <p:nvPr userDrawn="1"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3642221" y="5094214"/>
            <a:ext cx="216000" cy="216000"/>
          </a:xfrm>
          <a:prstGeom prst="rect">
            <a:avLst/>
          </a:prstGeom>
        </p:spPr>
      </p:pic>
      <p:pic>
        <p:nvPicPr>
          <p:cNvPr id="27" name="Grafik 26" descr="Marke Kreuz mit einfarbiger Füllung">
            <a:extLst>
              <a:ext uri="{FF2B5EF4-FFF2-40B4-BE49-F238E27FC236}">
                <a16:creationId xmlns:a16="http://schemas.microsoft.com/office/drawing/2014/main" id="{6C32952E-68C2-ABFE-431C-615E16522D1F}"/>
              </a:ext>
            </a:extLst>
          </p:cNvPr>
          <p:cNvPicPr>
            <a:picLocks noChangeAspect="1"/>
          </p:cNvPicPr>
          <p:nvPr userDrawn="1"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3642221" y="5338650"/>
            <a:ext cx="216000" cy="216000"/>
          </a:xfrm>
          <a:prstGeom prst="rect">
            <a:avLst/>
          </a:prstGeom>
        </p:spPr>
      </p:pic>
      <p:pic>
        <p:nvPicPr>
          <p:cNvPr id="28" name="Grafik 27" descr="Marke 1 mit einfarbiger Füllung">
            <a:extLst>
              <a:ext uri="{FF2B5EF4-FFF2-40B4-BE49-F238E27FC236}">
                <a16:creationId xmlns:a16="http://schemas.microsoft.com/office/drawing/2014/main" id="{98C54F1C-7335-FD26-C2B6-5C9417D8AC4F}"/>
              </a:ext>
            </a:extLst>
          </p:cNvPr>
          <p:cNvPicPr>
            <a:picLocks noChangeAspect="1"/>
          </p:cNvPicPr>
          <p:nvPr userDrawn="1"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3642221" y="5618611"/>
            <a:ext cx="216000" cy="216000"/>
          </a:xfrm>
          <a:prstGeom prst="rect">
            <a:avLst/>
          </a:prstGeom>
        </p:spPr>
      </p:pic>
      <p:pic>
        <p:nvPicPr>
          <p:cNvPr id="29" name="Grafik 28" descr="Abzeichen mit einfarbiger Füllung">
            <a:extLst>
              <a:ext uri="{FF2B5EF4-FFF2-40B4-BE49-F238E27FC236}">
                <a16:creationId xmlns:a16="http://schemas.microsoft.com/office/drawing/2014/main" id="{6C635E96-7F26-BD33-CA88-1FCFD32E1244}"/>
              </a:ext>
            </a:extLst>
          </p:cNvPr>
          <p:cNvPicPr>
            <a:picLocks noChangeAspect="1"/>
          </p:cNvPicPr>
          <p:nvPr userDrawn="1"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3642221" y="5875786"/>
            <a:ext cx="216000" cy="216000"/>
          </a:xfrm>
          <a:prstGeom prst="rect">
            <a:avLst/>
          </a:prstGeom>
        </p:spPr>
      </p:pic>
      <p:pic>
        <p:nvPicPr>
          <p:cNvPr id="30" name="Grafik 29" descr="Marke 3 mit einfarbiger Füllung">
            <a:extLst>
              <a:ext uri="{FF2B5EF4-FFF2-40B4-BE49-F238E27FC236}">
                <a16:creationId xmlns:a16="http://schemas.microsoft.com/office/drawing/2014/main" id="{A98A26D8-346B-2EF2-F369-D29BE3BE6754}"/>
              </a:ext>
            </a:extLst>
          </p:cNvPr>
          <p:cNvPicPr>
            <a:picLocks noChangeAspect="1"/>
          </p:cNvPicPr>
          <p:nvPr userDrawn="1"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3642221" y="6112368"/>
            <a:ext cx="216000" cy="216000"/>
          </a:xfrm>
          <a:prstGeom prst="rect">
            <a:avLst/>
          </a:prstGeom>
        </p:spPr>
      </p:pic>
      <p:pic>
        <p:nvPicPr>
          <p:cNvPr id="31" name="Grafik 30" descr="Marke 4 mit einfarbiger Füllung">
            <a:extLst>
              <a:ext uri="{FF2B5EF4-FFF2-40B4-BE49-F238E27FC236}">
                <a16:creationId xmlns:a16="http://schemas.microsoft.com/office/drawing/2014/main" id="{1885EDEA-1970-3679-AEE5-8EEE0F90E788}"/>
              </a:ext>
            </a:extLst>
          </p:cNvPr>
          <p:cNvPicPr>
            <a:picLocks noChangeAspect="1"/>
          </p:cNvPicPr>
          <p:nvPr userDrawn="1"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3642221" y="6369543"/>
            <a:ext cx="216000" cy="216000"/>
          </a:xfrm>
          <a:prstGeom prst="rect">
            <a:avLst/>
          </a:prstGeom>
        </p:spPr>
      </p:pic>
      <p:sp>
        <p:nvSpPr>
          <p:cNvPr id="44" name="Rechteckige Legende 43">
            <a:extLst>
              <a:ext uri="{FF2B5EF4-FFF2-40B4-BE49-F238E27FC236}">
                <a16:creationId xmlns:a16="http://schemas.microsoft.com/office/drawing/2014/main" id="{04645043-2E93-D956-229A-ABB5BE67BE0B}"/>
              </a:ext>
            </a:extLst>
          </p:cNvPr>
          <p:cNvSpPr/>
          <p:nvPr userDrawn="1"/>
        </p:nvSpPr>
        <p:spPr>
          <a:xfrm>
            <a:off x="5411787" y="5108428"/>
            <a:ext cx="1320107" cy="794861"/>
          </a:xfrm>
          <a:prstGeom prst="wedgeRectCallout">
            <a:avLst>
              <a:gd name="adj1" fmla="val -81722"/>
              <a:gd name="adj2" fmla="val -7683"/>
            </a:avLst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defTabSz="685800">
              <a:lnSpc>
                <a:spcPct val="120000"/>
              </a:lnSpc>
            </a:pPr>
            <a:r>
              <a:rPr lang="de-CH" sz="1200">
                <a:solidFill>
                  <a:schemeClr val="tx1"/>
                </a:solidFill>
                <a:latin typeface="Roboto Light"/>
              </a:rPr>
              <a:t>Icons kopieren /</a:t>
            </a:r>
          </a:p>
          <a:p>
            <a:pPr algn="l" defTabSz="685800">
              <a:lnSpc>
                <a:spcPct val="120000"/>
              </a:lnSpc>
            </a:pPr>
            <a:r>
              <a:rPr lang="de-CH" sz="1200">
                <a:solidFill>
                  <a:schemeClr val="tx1"/>
                </a:solidFill>
                <a:latin typeface="Roboto Light"/>
              </a:rPr>
              <a:t>Copy </a:t>
            </a:r>
            <a:r>
              <a:rPr lang="de-CH" sz="1200" err="1">
                <a:solidFill>
                  <a:schemeClr val="tx1"/>
                </a:solidFill>
                <a:latin typeface="Roboto Light"/>
              </a:rPr>
              <a:t>icons</a:t>
            </a:r>
            <a:r>
              <a:rPr lang="de-CH" sz="1200">
                <a:solidFill>
                  <a:schemeClr val="tx1"/>
                </a:solidFill>
                <a:latin typeface="Roboto Light"/>
              </a:rPr>
              <a:t> </a:t>
            </a:r>
            <a:r>
              <a:rPr lang="de-CH" sz="1200" err="1">
                <a:solidFill>
                  <a:schemeClr val="tx1"/>
                </a:solidFill>
                <a:latin typeface="Roboto Light"/>
              </a:rPr>
              <a:t>from</a:t>
            </a:r>
            <a:r>
              <a:rPr lang="de-CH" sz="1200">
                <a:solidFill>
                  <a:schemeClr val="tx1"/>
                </a:solidFill>
                <a:latin typeface="Roboto Light"/>
              </a:rPr>
              <a:t> </a:t>
            </a:r>
            <a:r>
              <a:rPr lang="de-CH" sz="1200" err="1">
                <a:solidFill>
                  <a:schemeClr val="tx1"/>
                </a:solidFill>
                <a:latin typeface="Roboto Light"/>
              </a:rPr>
              <a:t>slide</a:t>
            </a:r>
            <a:r>
              <a:rPr lang="de-CH" sz="1200">
                <a:solidFill>
                  <a:schemeClr val="tx1"/>
                </a:solidFill>
                <a:latin typeface="Roboto Light"/>
              </a:rPr>
              <a:t> </a:t>
            </a:r>
            <a:r>
              <a:rPr lang="de-CH" sz="1200" err="1">
                <a:solidFill>
                  <a:schemeClr val="tx1"/>
                </a:solidFill>
                <a:latin typeface="Roboto Light"/>
              </a:rPr>
              <a:t>master</a:t>
            </a:r>
            <a:endParaRPr lang="de-CH" sz="1200">
              <a:solidFill>
                <a:schemeClr val="tx1"/>
              </a:solidFill>
              <a:latin typeface="Roboto Light"/>
            </a:endParaRPr>
          </a:p>
        </p:txBody>
      </p:sp>
      <p:sp>
        <p:nvSpPr>
          <p:cNvPr id="12" name="Rechteckige Legende 11">
            <a:extLst>
              <a:ext uri="{FF2B5EF4-FFF2-40B4-BE49-F238E27FC236}">
                <a16:creationId xmlns:a16="http://schemas.microsoft.com/office/drawing/2014/main" id="{5D60FCAA-B38C-D636-E30B-3EF743763086}"/>
              </a:ext>
            </a:extLst>
          </p:cNvPr>
          <p:cNvSpPr/>
          <p:nvPr userDrawn="1"/>
        </p:nvSpPr>
        <p:spPr>
          <a:xfrm>
            <a:off x="9321124" y="5089148"/>
            <a:ext cx="1320107" cy="1280395"/>
          </a:xfrm>
          <a:prstGeom prst="wedgeRectCallout">
            <a:avLst>
              <a:gd name="adj1" fmla="val -20486"/>
              <a:gd name="adj2" fmla="val -95659"/>
            </a:avLst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defTabSz="685800">
              <a:lnSpc>
                <a:spcPct val="120000"/>
              </a:lnSpc>
            </a:pPr>
            <a:r>
              <a:rPr lang="de-CH" sz="1200">
                <a:solidFill>
                  <a:schemeClr val="tx1"/>
                </a:solidFill>
                <a:latin typeface="Roboto Light"/>
              </a:rPr>
              <a:t>Tabelle vom Folienmaster kopieren /</a:t>
            </a:r>
          </a:p>
          <a:p>
            <a:pPr algn="l" defTabSz="685800">
              <a:lnSpc>
                <a:spcPct val="120000"/>
              </a:lnSpc>
            </a:pPr>
            <a:r>
              <a:rPr lang="de-CH" sz="1200">
                <a:solidFill>
                  <a:schemeClr val="tx1"/>
                </a:solidFill>
                <a:latin typeface="Roboto Light"/>
              </a:rPr>
              <a:t>Copy </a:t>
            </a:r>
            <a:r>
              <a:rPr lang="de-CH" sz="1200" err="1">
                <a:solidFill>
                  <a:schemeClr val="tx1"/>
                </a:solidFill>
                <a:latin typeface="Roboto Light"/>
              </a:rPr>
              <a:t>table</a:t>
            </a:r>
            <a:r>
              <a:rPr lang="de-CH" sz="1200">
                <a:solidFill>
                  <a:schemeClr val="tx1"/>
                </a:solidFill>
                <a:latin typeface="Roboto Light"/>
              </a:rPr>
              <a:t> </a:t>
            </a:r>
            <a:r>
              <a:rPr lang="de-CH" sz="1200" err="1">
                <a:solidFill>
                  <a:schemeClr val="tx1"/>
                </a:solidFill>
                <a:latin typeface="Roboto Light"/>
              </a:rPr>
              <a:t>from</a:t>
            </a:r>
            <a:r>
              <a:rPr lang="de-CH" sz="1200">
                <a:solidFill>
                  <a:schemeClr val="tx1"/>
                </a:solidFill>
                <a:latin typeface="Roboto Light"/>
              </a:rPr>
              <a:t> </a:t>
            </a:r>
            <a:r>
              <a:rPr lang="de-CH" sz="1200" err="1">
                <a:solidFill>
                  <a:schemeClr val="tx1"/>
                </a:solidFill>
                <a:latin typeface="Roboto Light"/>
              </a:rPr>
              <a:t>slide</a:t>
            </a:r>
            <a:r>
              <a:rPr lang="de-CH" sz="1200">
                <a:solidFill>
                  <a:schemeClr val="tx1"/>
                </a:solidFill>
                <a:latin typeface="Roboto Light"/>
              </a:rPr>
              <a:t> </a:t>
            </a:r>
            <a:r>
              <a:rPr lang="de-CH" sz="1200" err="1">
                <a:solidFill>
                  <a:schemeClr val="tx1"/>
                </a:solidFill>
                <a:latin typeface="Roboto Light"/>
              </a:rPr>
              <a:t>master</a:t>
            </a:r>
            <a:endParaRPr lang="de-CH" sz="1200">
              <a:solidFill>
                <a:schemeClr val="tx1"/>
              </a:solidFill>
              <a:latin typeface="Roboto Light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6A12A67E-2D0F-2898-467F-F536D7BBD829}"/>
              </a:ext>
            </a:extLst>
          </p:cNvPr>
          <p:cNvSpPr txBox="1"/>
          <p:nvPr userDrawn="1"/>
        </p:nvSpPr>
        <p:spPr>
          <a:xfrm>
            <a:off x="0" y="-353291"/>
            <a:ext cx="24938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>
              <a:spcAft>
                <a:spcPts val="600"/>
              </a:spcAft>
              <a:buFont typeface="Symbol" panose="05050102010706020507" pitchFamily="18" charset="2"/>
              <a:buNone/>
            </a:pPr>
            <a:r>
              <a:rPr lang="de-CH" sz="1000">
                <a:solidFill>
                  <a:schemeClr val="bg2"/>
                </a:solidFill>
              </a:rPr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13406165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344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titel / Intertitle - Text High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395663" y="1609596"/>
            <a:ext cx="6732588" cy="3234088"/>
          </a:xfrm>
          <a:noFill/>
        </p:spPr>
        <p:txBody>
          <a:bodyPr lIns="0" tIns="0" rIns="0" bIns="0" anchor="ctr" anchorCtr="0"/>
          <a:lstStyle>
            <a:lvl1pPr algn="l">
              <a:defRPr sz="4000">
                <a:solidFill>
                  <a:schemeClr val="tx1"/>
                </a:solidFill>
              </a:defRPr>
            </a:lvl1pPr>
          </a:lstStyle>
          <a:p>
            <a:r>
              <a:rPr lang="de-DE"/>
              <a:t>Texthervorhebung oder Zwischentitel</a:t>
            </a:r>
            <a:endParaRPr lang="de-CH"/>
          </a:p>
        </p:txBody>
      </p: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A913EF62-E632-D58C-C5C6-46CE197723F7}"/>
              </a:ext>
            </a:extLst>
          </p:cNvPr>
          <p:cNvGrpSpPr>
            <a:grpSpLocks noChangeAspect="1"/>
          </p:cNvGrpSpPr>
          <p:nvPr userDrawn="1"/>
        </p:nvGrpSpPr>
        <p:grpSpPr>
          <a:xfrm flipH="1">
            <a:off x="-535627" y="-926714"/>
            <a:ext cx="2106695" cy="2402361"/>
            <a:chOff x="7223615" y="2618296"/>
            <a:chExt cx="2628828" cy="2998254"/>
          </a:xfrm>
          <a:solidFill>
            <a:schemeClr val="bg1"/>
          </a:solidFill>
        </p:grpSpPr>
        <p:sp>
          <p:nvSpPr>
            <p:cNvPr id="4" name="Gleichschenkliges Dreieck 16">
              <a:extLst>
                <a:ext uri="{FF2B5EF4-FFF2-40B4-BE49-F238E27FC236}">
                  <a16:creationId xmlns:a16="http://schemas.microsoft.com/office/drawing/2014/main" id="{A110D614-2CCE-1823-7170-13A936698316}"/>
                </a:ext>
              </a:extLst>
            </p:cNvPr>
            <p:cNvSpPr/>
            <p:nvPr/>
          </p:nvSpPr>
          <p:spPr>
            <a:xfrm rot="5400000">
              <a:off x="7070454" y="2771457"/>
              <a:ext cx="2287524" cy="1981201"/>
            </a:xfrm>
            <a:prstGeom prst="triangle">
              <a:avLst/>
            </a:prstGeom>
            <a:solidFill>
              <a:srgbClr val="01E7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Light"/>
                <a:ea typeface="+mn-ea"/>
                <a:cs typeface="+mn-cs"/>
              </a:endParaRPr>
            </a:p>
          </p:txBody>
        </p:sp>
        <p:sp>
          <p:nvSpPr>
            <p:cNvPr id="5" name="Gleichschenkliges Dreieck 30">
              <a:extLst>
                <a:ext uri="{FF2B5EF4-FFF2-40B4-BE49-F238E27FC236}">
                  <a16:creationId xmlns:a16="http://schemas.microsoft.com/office/drawing/2014/main" id="{3281468C-D671-DDBD-2811-4D867DF92654}"/>
                </a:ext>
              </a:extLst>
            </p:cNvPr>
            <p:cNvSpPr/>
            <p:nvPr/>
          </p:nvSpPr>
          <p:spPr>
            <a:xfrm rot="1800000">
              <a:off x="7564919" y="3635350"/>
              <a:ext cx="2287524" cy="1981200"/>
            </a:xfrm>
            <a:prstGeom prst="triangle">
              <a:avLst/>
            </a:prstGeom>
            <a:solidFill>
              <a:srgbClr val="0F68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Light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0133696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titel / Intertitle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ildplatzhalter 13"/>
          <p:cNvSpPr>
            <a:spLocks noGrp="1"/>
          </p:cNvSpPr>
          <p:nvPr>
            <p:ph type="pic" sz="quarter" idx="15"/>
          </p:nvPr>
        </p:nvSpPr>
        <p:spPr>
          <a:xfrm>
            <a:off x="4727574" y="692150"/>
            <a:ext cx="6769101" cy="5437187"/>
          </a:xfrm>
          <a:noFill/>
        </p:spPr>
        <p:txBody>
          <a:bodyPr/>
          <a:lstStyle/>
          <a:p>
            <a:r>
              <a:rPr lang="de-DE"/>
              <a:t>Bild durch Klicken auf Symbol hinzufügen</a:t>
            </a:r>
            <a:endParaRPr lang="de-CH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84000" y="692151"/>
            <a:ext cx="3873932" cy="5437187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de-DE"/>
              <a:t>Zwischentitelfolie </a:t>
            </a:r>
            <a:br>
              <a:rPr lang="de-DE"/>
            </a:br>
            <a:r>
              <a:rPr lang="de-DE"/>
              <a:t>mit Kapiteltitel und Variante mit Bild</a:t>
            </a:r>
            <a:endParaRPr lang="de-CH"/>
          </a:p>
        </p:txBody>
      </p:sp>
      <p:sp>
        <p:nvSpPr>
          <p:cNvPr id="3" name="Datumsplatzhalter 3">
            <a:extLst>
              <a:ext uri="{FF2B5EF4-FFF2-40B4-BE49-F238E27FC236}">
                <a16:creationId xmlns:a16="http://schemas.microsoft.com/office/drawing/2014/main" id="{A0ACBE7B-4274-A256-D577-28BF89E029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9370" y="6309786"/>
            <a:ext cx="720000" cy="326905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 spc="50" baseline="0">
                <a:solidFill>
                  <a:schemeClr val="tx1"/>
                </a:solidFill>
              </a:defRPr>
            </a:lvl1pPr>
          </a:lstStyle>
          <a:p>
            <a:fld id="{D7AE94E6-9682-5643-A9FA-EE6FB64B1DB8}" type="datetime1">
              <a:rPr lang="de-CH" smtClean="0"/>
              <a:t>05.03.2025</a:t>
            </a:fld>
            <a:endParaRPr lang="de-CH"/>
          </a:p>
        </p:txBody>
      </p:sp>
      <p:sp>
        <p:nvSpPr>
          <p:cNvPr id="5" name="Foliennummernplatzhalter 5">
            <a:extLst>
              <a:ext uri="{FF2B5EF4-FFF2-40B4-BE49-F238E27FC236}">
                <a16:creationId xmlns:a16="http://schemas.microsoft.com/office/drawing/2014/main" id="{074A7705-5D4F-257D-E73D-94388B2E2A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5325" y="6309786"/>
            <a:ext cx="364045" cy="326905"/>
          </a:xfrm>
          <a:prstGeom prst="rect">
            <a:avLst/>
          </a:prstGeom>
        </p:spPr>
        <p:txBody>
          <a:bodyPr vert="horz" lIns="0" tIns="0" rIns="72000" bIns="0" rtlCol="0" anchor="b"/>
          <a:lstStyle>
            <a:lvl1pPr algn="l">
              <a:defRPr sz="800" spc="50" baseline="0">
                <a:solidFill>
                  <a:schemeClr val="tx1"/>
                </a:solidFill>
              </a:defRPr>
            </a:lvl1pPr>
          </a:lstStyle>
          <a:p>
            <a:fld id="{381BE46F-23E3-46AE-8BDD-324ADB7FE361}" type="slidenum">
              <a:rPr lang="de-CH" smtClean="0"/>
              <a:pPr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8552297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titel / Intertitle + Image full siz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Bildplatzhalter 13"/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8000"/>
          </a:xfrm>
          <a:noFill/>
        </p:spPr>
        <p:txBody>
          <a:bodyPr/>
          <a:lstStyle/>
          <a:p>
            <a:r>
              <a:rPr lang="de-DE"/>
              <a:t>Bild durch Klicken auf Symbol hinzufügen</a:t>
            </a:r>
            <a:endParaRPr lang="de-CH"/>
          </a:p>
        </p:txBody>
      </p:sp>
      <p:sp>
        <p:nvSpPr>
          <p:cNvPr id="2" name="Datumsplatzhalter 3">
            <a:extLst>
              <a:ext uri="{FF2B5EF4-FFF2-40B4-BE49-F238E27FC236}">
                <a16:creationId xmlns:a16="http://schemas.microsoft.com/office/drawing/2014/main" id="{0F9D8A5E-8A82-32E7-887B-C3528342E6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9370" y="6309786"/>
            <a:ext cx="720000" cy="326905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 spc="50" baseline="0">
                <a:solidFill>
                  <a:schemeClr val="tx1"/>
                </a:solidFill>
              </a:defRPr>
            </a:lvl1pPr>
          </a:lstStyle>
          <a:p>
            <a:fld id="{86EC58BC-8F65-CA4A-B18D-479ACDC58985}" type="datetime1">
              <a:rPr lang="de-CH" smtClean="0"/>
              <a:t>05.03.2025</a:t>
            </a:fld>
            <a:endParaRPr lang="de-CH"/>
          </a:p>
        </p:txBody>
      </p:sp>
      <p:sp>
        <p:nvSpPr>
          <p:cNvPr id="3" name="Foliennummernplatzhalter 5">
            <a:extLst>
              <a:ext uri="{FF2B5EF4-FFF2-40B4-BE49-F238E27FC236}">
                <a16:creationId xmlns:a16="http://schemas.microsoft.com/office/drawing/2014/main" id="{6DE6111E-D2D2-E701-7FAE-BD465FDB39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5325" y="6309786"/>
            <a:ext cx="364045" cy="326905"/>
          </a:xfrm>
          <a:prstGeom prst="rect">
            <a:avLst/>
          </a:prstGeom>
        </p:spPr>
        <p:txBody>
          <a:bodyPr vert="horz" lIns="0" tIns="0" rIns="72000" bIns="0" rtlCol="0" anchor="b"/>
          <a:lstStyle>
            <a:lvl1pPr algn="l">
              <a:defRPr sz="800" spc="50" baseline="0">
                <a:solidFill>
                  <a:schemeClr val="tx1"/>
                </a:solidFill>
              </a:defRPr>
            </a:lvl1pPr>
          </a:lstStyle>
          <a:p>
            <a:fld id="{381BE46F-23E3-46AE-8BDD-324ADB7FE361}" type="slidenum">
              <a:rPr lang="de-CH" smtClean="0"/>
              <a:pPr/>
              <a:t>‹#›</a:t>
            </a:fld>
            <a:endParaRPr lang="de-CH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DB8FE77-EA96-D763-AFEC-AC1D5970F38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96675" y="6463534"/>
            <a:ext cx="482312" cy="179465"/>
          </a:xfrm>
          <a:prstGeom prst="rect">
            <a:avLst/>
          </a:prstGeom>
        </p:spPr>
      </p:pic>
      <p:sp>
        <p:nvSpPr>
          <p:cNvPr id="6" name="Textplatzhalter 5">
            <a:extLst>
              <a:ext uri="{FF2B5EF4-FFF2-40B4-BE49-F238E27FC236}">
                <a16:creationId xmlns:a16="http://schemas.microsoft.com/office/drawing/2014/main" id="{FB9BE367-EC96-DC12-7141-742016AC908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027237" y="1404730"/>
            <a:ext cx="6769101" cy="3982279"/>
          </a:xfrm>
        </p:spPr>
        <p:txBody>
          <a:bodyPr anchor="ctr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3200">
                <a:latin typeface="+mj-lt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Gleichschenkliges Dreieck 16">
            <a:extLst>
              <a:ext uri="{FF2B5EF4-FFF2-40B4-BE49-F238E27FC236}">
                <a16:creationId xmlns:a16="http://schemas.microsoft.com/office/drawing/2014/main" id="{37AABDDE-2908-1A86-E16A-3AC6167115B3}"/>
              </a:ext>
            </a:extLst>
          </p:cNvPr>
          <p:cNvSpPr/>
          <p:nvPr userDrawn="1"/>
        </p:nvSpPr>
        <p:spPr>
          <a:xfrm rot="16200000" flipH="1">
            <a:off x="-139225" y="-793848"/>
            <a:ext cx="1832887" cy="1587697"/>
          </a:xfrm>
          <a:prstGeom prst="triangle">
            <a:avLst/>
          </a:prstGeom>
          <a:solidFill>
            <a:srgbClr val="01E7C8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ea typeface="+mn-ea"/>
              <a:cs typeface="+mn-cs"/>
            </a:endParaRPr>
          </a:p>
        </p:txBody>
      </p:sp>
      <p:sp>
        <p:nvSpPr>
          <p:cNvPr id="7" name="Gleichschenkliges Dreieck 30">
            <a:extLst>
              <a:ext uri="{FF2B5EF4-FFF2-40B4-BE49-F238E27FC236}">
                <a16:creationId xmlns:a16="http://schemas.microsoft.com/office/drawing/2014/main" id="{941AECB0-2D4C-C2B8-7048-4738B7ED9216}"/>
              </a:ext>
            </a:extLst>
          </p:cNvPr>
          <p:cNvSpPr/>
          <p:nvPr userDrawn="1"/>
        </p:nvSpPr>
        <p:spPr>
          <a:xfrm rot="19800000" flipH="1">
            <a:off x="-535626" y="-111795"/>
            <a:ext cx="1833180" cy="1587443"/>
          </a:xfrm>
          <a:prstGeom prst="triangle">
            <a:avLst/>
          </a:prstGeom>
          <a:solidFill>
            <a:srgbClr val="0F6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7348049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ces +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platzhalter 10"/>
          <p:cNvSpPr>
            <a:spLocks noGrp="1"/>
          </p:cNvSpPr>
          <p:nvPr>
            <p:ph type="body" sz="quarter" idx="13"/>
          </p:nvPr>
        </p:nvSpPr>
        <p:spPr>
          <a:xfrm>
            <a:off x="695324" y="2341179"/>
            <a:ext cx="3834473" cy="3878855"/>
          </a:xfrm>
        </p:spPr>
        <p:txBody>
          <a:bodyPr>
            <a:noAutofit/>
          </a:bodyPr>
          <a:lstStyle>
            <a:lvl1pPr marL="0" indent="0">
              <a:spcAft>
                <a:spcPts val="400"/>
              </a:spcAft>
              <a:buFontTx/>
              <a:buNone/>
              <a:defRPr sz="100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1" name="Titel 1"/>
          <p:cNvSpPr>
            <a:spLocks noGrp="1"/>
          </p:cNvSpPr>
          <p:nvPr>
            <p:ph type="title" hasCustomPrompt="1"/>
          </p:nvPr>
        </p:nvSpPr>
        <p:spPr>
          <a:xfrm>
            <a:off x="695325" y="1144211"/>
            <a:ext cx="3834472" cy="871276"/>
          </a:xfrm>
        </p:spPr>
        <p:txBody>
          <a:bodyPr/>
          <a:lstStyle>
            <a:lvl1pPr>
              <a:defRPr sz="2400">
                <a:latin typeface="+mj-lt"/>
              </a:defRPr>
            </a:lvl1pPr>
          </a:lstStyle>
          <a:p>
            <a:r>
              <a:rPr lang="de-DE"/>
              <a:t>Kundenname</a:t>
            </a:r>
            <a:br>
              <a:rPr lang="de-DE"/>
            </a:br>
            <a:r>
              <a:rPr lang="de-DE"/>
              <a:t>Projekttitel</a:t>
            </a:r>
            <a:endParaRPr lang="de-CH"/>
          </a:p>
        </p:txBody>
      </p:sp>
      <p:sp>
        <p:nvSpPr>
          <p:cNvPr id="2" name="Bildplatzhalter 13">
            <a:extLst>
              <a:ext uri="{FF2B5EF4-FFF2-40B4-BE49-F238E27FC236}">
                <a16:creationId xmlns:a16="http://schemas.microsoft.com/office/drawing/2014/main" id="{9CDA1A39-754E-DF3C-AC38-F1F5C72C919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727574" y="728660"/>
            <a:ext cx="6769101" cy="5400677"/>
          </a:xfrm>
          <a:noFill/>
        </p:spPr>
        <p:txBody>
          <a:bodyPr/>
          <a:lstStyle/>
          <a:p>
            <a:r>
              <a:rPr lang="de-DE"/>
              <a:t>Bild durch Klicken auf Symbol hinzufügen</a:t>
            </a:r>
            <a:endParaRPr lang="de-CH"/>
          </a:p>
        </p:txBody>
      </p:sp>
      <p:sp>
        <p:nvSpPr>
          <p:cNvPr id="3" name="Fußzeilenplatzhalter 4">
            <a:extLst>
              <a:ext uri="{FF2B5EF4-FFF2-40B4-BE49-F238E27FC236}">
                <a16:creationId xmlns:a16="http://schemas.microsoft.com/office/drawing/2014/main" id="{8422ACAA-FD71-741A-21B8-535C1F1D9B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94800" y="537198"/>
            <a:ext cx="6733113" cy="191463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1000" cap="none" spc="30" baseline="0">
                <a:solidFill>
                  <a:schemeClr val="tx1"/>
                </a:solidFill>
              </a:defRPr>
            </a:lvl1pPr>
          </a:lstStyle>
          <a:p>
            <a:r>
              <a:rPr lang="de-DE"/>
              <a:t>Kapiteltitel (kurz) / Folientitel (kurz)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B399F07-A51C-27A6-F7E1-7DCBE24D34E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9370" y="6309786"/>
            <a:ext cx="720000" cy="326905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 spc="50" baseline="0">
                <a:solidFill>
                  <a:schemeClr val="tx1"/>
                </a:solidFill>
              </a:defRPr>
            </a:lvl1pPr>
          </a:lstStyle>
          <a:p>
            <a:fld id="{8CEDE1F5-AA7C-BD4B-B2F6-D744AEF258F9}" type="datetime1">
              <a:rPr lang="de-CH" smtClean="0"/>
              <a:t>05.03.2025</a:t>
            </a:fld>
            <a:endParaRPr lang="de-CH"/>
          </a:p>
        </p:txBody>
      </p:sp>
      <p:sp>
        <p:nvSpPr>
          <p:cNvPr id="5" name="Foliennummernplatzhalter 5">
            <a:extLst>
              <a:ext uri="{FF2B5EF4-FFF2-40B4-BE49-F238E27FC236}">
                <a16:creationId xmlns:a16="http://schemas.microsoft.com/office/drawing/2014/main" id="{B4D5B31C-439A-6FBD-7224-008890D3AA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5325" y="6309786"/>
            <a:ext cx="364045" cy="326905"/>
          </a:xfrm>
          <a:prstGeom prst="rect">
            <a:avLst/>
          </a:prstGeom>
        </p:spPr>
        <p:txBody>
          <a:bodyPr vert="horz" lIns="0" tIns="0" rIns="72000" bIns="0" rtlCol="0" anchor="b"/>
          <a:lstStyle>
            <a:lvl1pPr algn="l">
              <a:defRPr sz="800" spc="50" baseline="0">
                <a:solidFill>
                  <a:schemeClr val="tx1"/>
                </a:solidFill>
              </a:defRPr>
            </a:lvl1pPr>
          </a:lstStyle>
          <a:p>
            <a:fld id="{381BE46F-23E3-46AE-8BDD-324ADB7FE361}" type="slidenum">
              <a:rPr lang="de-CH" smtClean="0"/>
              <a:pPr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41754973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ce + Image abo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platzhalter 7"/>
          <p:cNvSpPr>
            <a:spLocks noGrp="1"/>
          </p:cNvSpPr>
          <p:nvPr>
            <p:ph type="body" sz="quarter" idx="16" hasCustomPrompt="1"/>
          </p:nvPr>
        </p:nvSpPr>
        <p:spPr>
          <a:xfrm>
            <a:off x="0" y="0"/>
            <a:ext cx="12192000" cy="4667693"/>
          </a:xfrm>
          <a:noFill/>
        </p:spPr>
        <p:txBody>
          <a:bodyPr/>
          <a:lstStyle>
            <a:lvl1pPr marL="0" indent="0" algn="ctr">
              <a:buNone/>
              <a:defRPr baseline="0"/>
            </a:lvl1pPr>
          </a:lstStyle>
          <a:p>
            <a:pPr lvl="0"/>
            <a:r>
              <a:rPr lang="de-DE"/>
              <a:t>Farbfläche beliebig nach Kunden CICD auswählbar</a:t>
            </a:r>
            <a:endParaRPr lang="de-CH"/>
          </a:p>
        </p:txBody>
      </p:sp>
      <p:sp>
        <p:nvSpPr>
          <p:cNvPr id="20" name="Bildplatzhalter 13"/>
          <p:cNvSpPr>
            <a:spLocks noGrp="1"/>
          </p:cNvSpPr>
          <p:nvPr>
            <p:ph type="pic" sz="quarter" idx="15"/>
          </p:nvPr>
        </p:nvSpPr>
        <p:spPr>
          <a:xfrm>
            <a:off x="3395663" y="0"/>
            <a:ext cx="8796338" cy="4667694"/>
          </a:xfrm>
          <a:noFill/>
        </p:spPr>
        <p:txBody>
          <a:bodyPr anchor="ctr"/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  <a:endParaRPr lang="de-CH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7"/>
          </p:nvPr>
        </p:nvSpPr>
        <p:spPr>
          <a:xfrm>
            <a:off x="694799" y="4903076"/>
            <a:ext cx="5207567" cy="1226262"/>
          </a:xfrm>
        </p:spPr>
        <p:txBody>
          <a:bodyPr>
            <a:noAutofit/>
          </a:bodyPr>
          <a:lstStyle>
            <a:lvl1pPr marL="0" indent="0">
              <a:spcAft>
                <a:spcPts val="800"/>
              </a:spcAft>
              <a:buNone/>
              <a:defRPr sz="100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" name="Fußzeilenplatzhalter 4">
            <a:extLst>
              <a:ext uri="{FF2B5EF4-FFF2-40B4-BE49-F238E27FC236}">
                <a16:creationId xmlns:a16="http://schemas.microsoft.com/office/drawing/2014/main" id="{6ABDC571-6916-DCA6-4634-72CBB9BE85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94800" y="537198"/>
            <a:ext cx="6733113" cy="191463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1000" cap="none" spc="30" baseline="0">
                <a:solidFill>
                  <a:schemeClr val="tx1"/>
                </a:solidFill>
              </a:defRPr>
            </a:lvl1pPr>
          </a:lstStyle>
          <a:p>
            <a:r>
              <a:rPr lang="de-DE"/>
              <a:t>Kapiteltitel (kurz) / Folientitel (kurz)</a:t>
            </a:r>
            <a:endParaRPr lang="de-CH"/>
          </a:p>
        </p:txBody>
      </p:sp>
      <p:sp>
        <p:nvSpPr>
          <p:cNvPr id="3" name="Titel 1">
            <a:extLst>
              <a:ext uri="{FF2B5EF4-FFF2-40B4-BE49-F238E27FC236}">
                <a16:creationId xmlns:a16="http://schemas.microsoft.com/office/drawing/2014/main" id="{50250A21-2221-1AB1-5EE3-9CD6D4C94F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5" y="1440001"/>
            <a:ext cx="3834472" cy="871276"/>
          </a:xfrm>
        </p:spPr>
        <p:txBody>
          <a:bodyPr/>
          <a:lstStyle>
            <a:lvl1pPr>
              <a:defRPr sz="2400">
                <a:latin typeface="+mj-lt"/>
              </a:defRPr>
            </a:lvl1pPr>
          </a:lstStyle>
          <a:p>
            <a:r>
              <a:rPr lang="de-DE"/>
              <a:t>Kundenname</a:t>
            </a:r>
            <a:br>
              <a:rPr lang="de-DE"/>
            </a:br>
            <a:r>
              <a:rPr lang="de-DE"/>
              <a:t>Projekttitel</a:t>
            </a:r>
            <a:endParaRPr lang="de-CH"/>
          </a:p>
        </p:txBody>
      </p:sp>
      <p:sp>
        <p:nvSpPr>
          <p:cNvPr id="4" name="Textplatzhalter 4">
            <a:extLst>
              <a:ext uri="{FF2B5EF4-FFF2-40B4-BE49-F238E27FC236}">
                <a16:creationId xmlns:a16="http://schemas.microsoft.com/office/drawing/2014/main" id="{D28B0B0B-582C-F371-8E3F-00E1ACF2E28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79673" y="4903076"/>
            <a:ext cx="5207567" cy="1226262"/>
          </a:xfrm>
        </p:spPr>
        <p:txBody>
          <a:bodyPr>
            <a:noAutofit/>
          </a:bodyPr>
          <a:lstStyle>
            <a:lvl1pPr marL="0" indent="0">
              <a:spcAft>
                <a:spcPts val="800"/>
              </a:spcAft>
              <a:buNone/>
              <a:defRPr sz="100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Datumsplatzhalter 3">
            <a:extLst>
              <a:ext uri="{FF2B5EF4-FFF2-40B4-BE49-F238E27FC236}">
                <a16:creationId xmlns:a16="http://schemas.microsoft.com/office/drawing/2014/main" id="{A23E2191-BC0A-812E-D212-CBE1514E42B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8844" y="6309786"/>
            <a:ext cx="720000" cy="326905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 spc="50" baseline="0">
                <a:solidFill>
                  <a:schemeClr val="tx1"/>
                </a:solidFill>
              </a:defRPr>
            </a:lvl1pPr>
          </a:lstStyle>
          <a:p>
            <a:fld id="{66D63F7F-2CB0-814C-B60F-BDDAD01F019F}" type="datetime1">
              <a:rPr lang="de-CH" smtClean="0"/>
              <a:t>05.03.2025</a:t>
            </a:fld>
            <a:endParaRPr lang="de-CH"/>
          </a:p>
        </p:txBody>
      </p:sp>
      <p:sp>
        <p:nvSpPr>
          <p:cNvPr id="7" name="Foliennummernplatzhalter 5">
            <a:extLst>
              <a:ext uri="{FF2B5EF4-FFF2-40B4-BE49-F238E27FC236}">
                <a16:creationId xmlns:a16="http://schemas.microsoft.com/office/drawing/2014/main" id="{0670DF9D-B2CB-089D-597F-313325500B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4799" y="6309786"/>
            <a:ext cx="364045" cy="326905"/>
          </a:xfrm>
          <a:prstGeom prst="rect">
            <a:avLst/>
          </a:prstGeom>
        </p:spPr>
        <p:txBody>
          <a:bodyPr vert="horz" lIns="0" tIns="0" rIns="72000" bIns="0" rtlCol="0" anchor="b"/>
          <a:lstStyle>
            <a:lvl1pPr algn="l">
              <a:defRPr sz="800" spc="50" baseline="0">
                <a:solidFill>
                  <a:schemeClr val="tx1"/>
                </a:solidFill>
              </a:defRPr>
            </a:lvl1pPr>
          </a:lstStyle>
          <a:p>
            <a:fld id="{381BE46F-23E3-46AE-8BDD-324ADB7FE361}" type="slidenum">
              <a:rPr lang="de-CH" smtClean="0"/>
              <a:pPr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81691187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opl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Bildplatzhalter 2"/>
          <p:cNvSpPr>
            <a:spLocks noGrp="1"/>
          </p:cNvSpPr>
          <p:nvPr>
            <p:ph type="pic" sz="quarter" idx="37"/>
          </p:nvPr>
        </p:nvSpPr>
        <p:spPr>
          <a:xfrm>
            <a:off x="695327" y="2080270"/>
            <a:ext cx="2013738" cy="264000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Kapiteltitel (kurz) / Folientitel (kurz)</a:t>
            </a:r>
            <a:endParaRPr lang="de-CH"/>
          </a:p>
        </p:txBody>
      </p:sp>
      <p:sp>
        <p:nvSpPr>
          <p:cNvPr id="19" name="Textplatzhalter 14"/>
          <p:cNvSpPr>
            <a:spLocks noGrp="1"/>
          </p:cNvSpPr>
          <p:nvPr>
            <p:ph type="body" sz="quarter" idx="19" hasCustomPrompt="1"/>
          </p:nvPr>
        </p:nvSpPr>
        <p:spPr>
          <a:xfrm>
            <a:off x="695325" y="1782462"/>
            <a:ext cx="2013738" cy="302121"/>
          </a:xfrm>
          <a:solidFill>
            <a:schemeClr val="bg2"/>
          </a:solidFill>
        </p:spPr>
        <p:txBody>
          <a:bodyPr wrap="square" lIns="108000" tIns="36000" rIns="108000" bIns="36000" anchor="ctr" anchorCtr="0">
            <a:noAutofit/>
          </a:bodyPr>
          <a:lstStyle>
            <a:lvl1pPr marL="0" indent="0" algn="l">
              <a:buNone/>
              <a:defRPr sz="12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de-DE"/>
              <a:t>Vorname Nachname</a:t>
            </a:r>
          </a:p>
        </p:txBody>
      </p:sp>
      <p:sp>
        <p:nvSpPr>
          <p:cNvPr id="20" name="Textplatzhalter 14"/>
          <p:cNvSpPr>
            <a:spLocks noGrp="1"/>
          </p:cNvSpPr>
          <p:nvPr>
            <p:ph type="body" sz="quarter" idx="20" hasCustomPrompt="1"/>
          </p:nvPr>
        </p:nvSpPr>
        <p:spPr>
          <a:xfrm>
            <a:off x="695327" y="2139823"/>
            <a:ext cx="875341" cy="243263"/>
          </a:xfrm>
          <a:solidFill>
            <a:schemeClr val="bg2"/>
          </a:solidFill>
        </p:spPr>
        <p:txBody>
          <a:bodyPr wrap="none" lIns="108000" tIns="36000" rIns="108000" bIns="36000" anchor="ctr" anchorCtr="0">
            <a:spAutoFit/>
          </a:bodyPr>
          <a:lstStyle>
            <a:lvl1pPr marL="0" indent="0" algn="l">
              <a:buNone/>
              <a:defRPr sz="1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de-DE"/>
              <a:t>Musterrolle</a:t>
            </a:r>
          </a:p>
        </p:txBody>
      </p:sp>
      <p:sp>
        <p:nvSpPr>
          <p:cNvPr id="27" name="Textplatzhalter 10"/>
          <p:cNvSpPr>
            <a:spLocks noGrp="1"/>
          </p:cNvSpPr>
          <p:nvPr>
            <p:ph type="body" sz="quarter" idx="27" hasCustomPrompt="1"/>
          </p:nvPr>
        </p:nvSpPr>
        <p:spPr>
          <a:xfrm>
            <a:off x="696960" y="4787265"/>
            <a:ext cx="2013738" cy="1342073"/>
          </a:xfr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lIns="144000" tIns="72000" rIns="144000" bIns="72000">
            <a:noAutofit/>
          </a:bodyPr>
          <a:lstStyle>
            <a:lvl1pPr marL="0" marR="0" indent="0" algn="l" defTabSz="121914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Pct val="100000"/>
              <a:buFont typeface="Symbol" panose="05050102010706020507" pitchFamily="18" charset="2"/>
              <a:buNone/>
              <a:tabLst/>
              <a:defRPr sz="1000"/>
            </a:lvl1pPr>
            <a:lvl2pPr marL="239994" indent="0">
              <a:buNone/>
              <a:defRPr/>
            </a:lvl2pPr>
            <a:lvl3pPr marL="719982" indent="0">
              <a:buNone/>
              <a:defRPr/>
            </a:lvl3pPr>
            <a:lvl4pPr marL="1439928" indent="0">
              <a:buNone/>
              <a:defRPr/>
            </a:lvl4pPr>
            <a:lvl5pPr marL="1919904" indent="0">
              <a:buNone/>
              <a:defRPr/>
            </a:lvl5pPr>
          </a:lstStyle>
          <a:p>
            <a:pPr lvl="0"/>
            <a:r>
              <a:rPr lang="de-DE"/>
              <a:t>Formatvorlagen des, Text-masters bearbeiten</a:t>
            </a:r>
          </a:p>
          <a:p>
            <a:pPr lvl="0"/>
            <a:r>
              <a:rPr lang="de-DE"/>
              <a:t>Formatvorlagen des Textmasters bearbeiten</a:t>
            </a:r>
          </a:p>
          <a:p>
            <a:pPr lvl="0"/>
            <a:endParaRPr lang="de-DE"/>
          </a:p>
        </p:txBody>
      </p:sp>
      <p:sp>
        <p:nvSpPr>
          <p:cNvPr id="23" name="Bildplatzhalter 2">
            <a:extLst>
              <a:ext uri="{FF2B5EF4-FFF2-40B4-BE49-F238E27FC236}">
                <a16:creationId xmlns:a16="http://schemas.microsoft.com/office/drawing/2014/main" id="{5733D68A-3060-BC4E-B238-CADB06F72C4F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2892638" y="2080270"/>
            <a:ext cx="2013738" cy="264000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CH"/>
          </a:p>
        </p:txBody>
      </p:sp>
      <p:sp>
        <p:nvSpPr>
          <p:cNvPr id="24" name="Textplatzhalter 14">
            <a:extLst>
              <a:ext uri="{FF2B5EF4-FFF2-40B4-BE49-F238E27FC236}">
                <a16:creationId xmlns:a16="http://schemas.microsoft.com/office/drawing/2014/main" id="{1B19A729-DEA8-A641-ACA8-1AEFBB778E8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892637" y="1782462"/>
            <a:ext cx="2013738" cy="302121"/>
          </a:xfrm>
          <a:solidFill>
            <a:schemeClr val="bg2"/>
          </a:solidFill>
        </p:spPr>
        <p:txBody>
          <a:bodyPr wrap="square" lIns="108000" tIns="36000" rIns="108000" bIns="36000" anchor="ctr" anchorCtr="0">
            <a:noAutofit/>
          </a:bodyPr>
          <a:lstStyle>
            <a:lvl1pPr marL="0" indent="0" algn="l">
              <a:buNone/>
              <a:defRPr sz="12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de-DE"/>
              <a:t>Vorname Nachname</a:t>
            </a:r>
          </a:p>
        </p:txBody>
      </p:sp>
      <p:sp>
        <p:nvSpPr>
          <p:cNvPr id="25" name="Textplatzhalter 14">
            <a:extLst>
              <a:ext uri="{FF2B5EF4-FFF2-40B4-BE49-F238E27FC236}">
                <a16:creationId xmlns:a16="http://schemas.microsoft.com/office/drawing/2014/main" id="{CF9C95D5-A0AA-794B-8D76-19E88D3B020A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2892638" y="2139823"/>
            <a:ext cx="875341" cy="243263"/>
          </a:xfrm>
          <a:solidFill>
            <a:schemeClr val="bg2"/>
          </a:solidFill>
        </p:spPr>
        <p:txBody>
          <a:bodyPr wrap="none" lIns="108000" tIns="36000" rIns="108000" bIns="36000" anchor="ctr" anchorCtr="0">
            <a:spAutoFit/>
          </a:bodyPr>
          <a:lstStyle>
            <a:lvl1pPr marL="0" indent="0" algn="l">
              <a:buNone/>
              <a:defRPr sz="1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de-DE"/>
              <a:t>Musterrolle</a:t>
            </a:r>
          </a:p>
        </p:txBody>
      </p:sp>
      <p:sp>
        <p:nvSpPr>
          <p:cNvPr id="26" name="Textplatzhalter 10">
            <a:extLst>
              <a:ext uri="{FF2B5EF4-FFF2-40B4-BE49-F238E27FC236}">
                <a16:creationId xmlns:a16="http://schemas.microsoft.com/office/drawing/2014/main" id="{FDE9068A-4C4E-DD44-8445-869B2BD559A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2894271" y="4787265"/>
            <a:ext cx="2013738" cy="1342073"/>
          </a:xfr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lIns="144000" tIns="72000" rIns="144000" bIns="72000">
            <a:noAutofit/>
          </a:bodyPr>
          <a:lstStyle>
            <a:lvl1pPr marL="0" marR="0" indent="0" algn="l" defTabSz="121914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Pct val="100000"/>
              <a:buFont typeface="Symbol" panose="05050102010706020507" pitchFamily="18" charset="2"/>
              <a:buNone/>
              <a:tabLst/>
              <a:defRPr sz="1000"/>
            </a:lvl1pPr>
            <a:lvl2pPr marL="239994" indent="0">
              <a:buNone/>
              <a:defRPr/>
            </a:lvl2pPr>
            <a:lvl3pPr marL="719982" indent="0">
              <a:buNone/>
              <a:defRPr/>
            </a:lvl3pPr>
            <a:lvl4pPr marL="1439928" indent="0">
              <a:buNone/>
              <a:defRPr/>
            </a:lvl4pPr>
            <a:lvl5pPr marL="1919904" indent="0">
              <a:buNone/>
              <a:defRPr/>
            </a:lvl5pPr>
          </a:lstStyle>
          <a:p>
            <a:pPr lvl="0"/>
            <a:r>
              <a:rPr lang="de-DE"/>
              <a:t>Formatvorlagen des, Text-masters bearbeiten</a:t>
            </a:r>
          </a:p>
          <a:p>
            <a:pPr lvl="0"/>
            <a:r>
              <a:rPr lang="de-DE"/>
              <a:t>Formatvorlagen des Textmasters bearbeiten</a:t>
            </a:r>
          </a:p>
          <a:p>
            <a:pPr lvl="0"/>
            <a:endParaRPr lang="de-DE"/>
          </a:p>
        </p:txBody>
      </p:sp>
      <p:sp>
        <p:nvSpPr>
          <p:cNvPr id="28" name="Bildplatzhalter 2">
            <a:extLst>
              <a:ext uri="{FF2B5EF4-FFF2-40B4-BE49-F238E27FC236}">
                <a16:creationId xmlns:a16="http://schemas.microsoft.com/office/drawing/2014/main" id="{3BC49D8A-2A0F-264C-9B53-5BB49FB7921C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5089949" y="2080270"/>
            <a:ext cx="2013738" cy="264000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CH"/>
          </a:p>
        </p:txBody>
      </p:sp>
      <p:sp>
        <p:nvSpPr>
          <p:cNvPr id="29" name="Textplatzhalter 14">
            <a:extLst>
              <a:ext uri="{FF2B5EF4-FFF2-40B4-BE49-F238E27FC236}">
                <a16:creationId xmlns:a16="http://schemas.microsoft.com/office/drawing/2014/main" id="{B0F5DFCB-FAC3-4F46-B6BC-8A2314234EB2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5089948" y="1782462"/>
            <a:ext cx="2013738" cy="302121"/>
          </a:xfrm>
          <a:solidFill>
            <a:schemeClr val="bg2"/>
          </a:solidFill>
        </p:spPr>
        <p:txBody>
          <a:bodyPr wrap="square" lIns="108000" tIns="36000" rIns="108000" bIns="36000" anchor="ctr" anchorCtr="0">
            <a:noAutofit/>
          </a:bodyPr>
          <a:lstStyle>
            <a:lvl1pPr marL="0" indent="0" algn="l">
              <a:buNone/>
              <a:defRPr sz="12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de-DE"/>
              <a:t>Vorname Nachname</a:t>
            </a:r>
          </a:p>
        </p:txBody>
      </p:sp>
      <p:sp>
        <p:nvSpPr>
          <p:cNvPr id="32" name="Textplatzhalter 14">
            <a:extLst>
              <a:ext uri="{FF2B5EF4-FFF2-40B4-BE49-F238E27FC236}">
                <a16:creationId xmlns:a16="http://schemas.microsoft.com/office/drawing/2014/main" id="{F6395AB6-36E4-844B-BCD2-DFEC80A54BA0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5089949" y="2139823"/>
            <a:ext cx="875341" cy="243263"/>
          </a:xfrm>
          <a:solidFill>
            <a:schemeClr val="bg2"/>
          </a:solidFill>
        </p:spPr>
        <p:txBody>
          <a:bodyPr wrap="none" lIns="108000" tIns="36000" rIns="108000" bIns="36000" anchor="ctr" anchorCtr="0">
            <a:spAutoFit/>
          </a:bodyPr>
          <a:lstStyle>
            <a:lvl1pPr marL="0" indent="0" algn="l">
              <a:buNone/>
              <a:defRPr sz="1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de-DE"/>
              <a:t>Musterrolle</a:t>
            </a:r>
          </a:p>
        </p:txBody>
      </p:sp>
      <p:sp>
        <p:nvSpPr>
          <p:cNvPr id="35" name="Textplatzhalter 10">
            <a:extLst>
              <a:ext uri="{FF2B5EF4-FFF2-40B4-BE49-F238E27FC236}">
                <a16:creationId xmlns:a16="http://schemas.microsoft.com/office/drawing/2014/main" id="{E7BCDEA9-3FC2-7A43-9B2D-A98C01D73BDE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091583" y="4787265"/>
            <a:ext cx="2013738" cy="1342073"/>
          </a:xfr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lIns="144000" tIns="72000" rIns="144000" bIns="72000">
            <a:noAutofit/>
          </a:bodyPr>
          <a:lstStyle>
            <a:lvl1pPr marL="0" marR="0" indent="0" algn="l" defTabSz="121914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Pct val="100000"/>
              <a:buFont typeface="Symbol" panose="05050102010706020507" pitchFamily="18" charset="2"/>
              <a:buNone/>
              <a:tabLst/>
              <a:defRPr sz="1000"/>
            </a:lvl1pPr>
            <a:lvl2pPr marL="239994" indent="0">
              <a:buNone/>
              <a:defRPr/>
            </a:lvl2pPr>
            <a:lvl3pPr marL="719982" indent="0">
              <a:buNone/>
              <a:defRPr/>
            </a:lvl3pPr>
            <a:lvl4pPr marL="1439928" indent="0">
              <a:buNone/>
              <a:defRPr/>
            </a:lvl4pPr>
            <a:lvl5pPr marL="1919904" indent="0">
              <a:buNone/>
              <a:defRPr/>
            </a:lvl5pPr>
          </a:lstStyle>
          <a:p>
            <a:pPr lvl="0"/>
            <a:r>
              <a:rPr lang="de-DE"/>
              <a:t>Formatvorlagen des, Text-masters bearbeiten</a:t>
            </a:r>
          </a:p>
          <a:p>
            <a:pPr lvl="0"/>
            <a:r>
              <a:rPr lang="de-DE"/>
              <a:t>Formatvorlagen des Textmasters bearbeiten</a:t>
            </a:r>
          </a:p>
          <a:p>
            <a:pPr lvl="0"/>
            <a:endParaRPr lang="de-DE"/>
          </a:p>
        </p:txBody>
      </p:sp>
      <p:sp>
        <p:nvSpPr>
          <p:cNvPr id="46" name="Bildplatzhalter 2">
            <a:extLst>
              <a:ext uri="{FF2B5EF4-FFF2-40B4-BE49-F238E27FC236}">
                <a16:creationId xmlns:a16="http://schemas.microsoft.com/office/drawing/2014/main" id="{ACF8D19C-89A0-8343-A6A9-3D856CE1DCC1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7287260" y="2080270"/>
            <a:ext cx="2013738" cy="264000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CH"/>
          </a:p>
        </p:txBody>
      </p:sp>
      <p:sp>
        <p:nvSpPr>
          <p:cNvPr id="47" name="Textplatzhalter 14">
            <a:extLst>
              <a:ext uri="{FF2B5EF4-FFF2-40B4-BE49-F238E27FC236}">
                <a16:creationId xmlns:a16="http://schemas.microsoft.com/office/drawing/2014/main" id="{40065D77-456B-D242-B6F0-668E626D9929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7287259" y="1782462"/>
            <a:ext cx="2013738" cy="302121"/>
          </a:xfrm>
          <a:solidFill>
            <a:schemeClr val="bg2"/>
          </a:solidFill>
        </p:spPr>
        <p:txBody>
          <a:bodyPr wrap="square" lIns="108000" tIns="36000" rIns="108000" bIns="36000" anchor="ctr" anchorCtr="0">
            <a:noAutofit/>
          </a:bodyPr>
          <a:lstStyle>
            <a:lvl1pPr marL="0" indent="0" algn="l">
              <a:buNone/>
              <a:defRPr sz="12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de-DE"/>
              <a:t>Vorname Nachname</a:t>
            </a:r>
          </a:p>
        </p:txBody>
      </p:sp>
      <p:sp>
        <p:nvSpPr>
          <p:cNvPr id="48" name="Textplatzhalter 14">
            <a:extLst>
              <a:ext uri="{FF2B5EF4-FFF2-40B4-BE49-F238E27FC236}">
                <a16:creationId xmlns:a16="http://schemas.microsoft.com/office/drawing/2014/main" id="{3066083B-C0FE-B14D-954D-0BFDFD45E766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7287260" y="2139823"/>
            <a:ext cx="875341" cy="243263"/>
          </a:xfrm>
          <a:solidFill>
            <a:schemeClr val="bg2"/>
          </a:solidFill>
        </p:spPr>
        <p:txBody>
          <a:bodyPr wrap="none" lIns="108000" tIns="36000" rIns="108000" bIns="36000" anchor="ctr" anchorCtr="0">
            <a:spAutoFit/>
          </a:bodyPr>
          <a:lstStyle>
            <a:lvl1pPr marL="0" indent="0" algn="l">
              <a:buNone/>
              <a:defRPr sz="1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de-DE"/>
              <a:t>Musterrolle</a:t>
            </a:r>
          </a:p>
        </p:txBody>
      </p:sp>
      <p:sp>
        <p:nvSpPr>
          <p:cNvPr id="49" name="Textplatzhalter 10">
            <a:extLst>
              <a:ext uri="{FF2B5EF4-FFF2-40B4-BE49-F238E27FC236}">
                <a16:creationId xmlns:a16="http://schemas.microsoft.com/office/drawing/2014/main" id="{491259D3-83FD-E249-929E-02D4C2D4D1CD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7288894" y="4787265"/>
            <a:ext cx="2013738" cy="1342073"/>
          </a:xfr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lIns="144000" tIns="72000" rIns="144000" bIns="72000">
            <a:noAutofit/>
          </a:bodyPr>
          <a:lstStyle>
            <a:lvl1pPr marL="0" marR="0" indent="0" algn="l" defTabSz="121914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Pct val="100000"/>
              <a:buFont typeface="Symbol" panose="05050102010706020507" pitchFamily="18" charset="2"/>
              <a:buNone/>
              <a:tabLst/>
              <a:defRPr sz="1000"/>
            </a:lvl1pPr>
            <a:lvl2pPr marL="239994" indent="0">
              <a:buNone/>
              <a:defRPr/>
            </a:lvl2pPr>
            <a:lvl3pPr marL="719982" indent="0">
              <a:buNone/>
              <a:defRPr/>
            </a:lvl3pPr>
            <a:lvl4pPr marL="1439928" indent="0">
              <a:buNone/>
              <a:defRPr/>
            </a:lvl4pPr>
            <a:lvl5pPr marL="1919904" indent="0">
              <a:buNone/>
              <a:defRPr/>
            </a:lvl5pPr>
          </a:lstStyle>
          <a:p>
            <a:pPr lvl="0"/>
            <a:r>
              <a:rPr lang="de-DE"/>
              <a:t>Formatvorlagen des, Text-masters bearbeiten</a:t>
            </a:r>
          </a:p>
          <a:p>
            <a:pPr lvl="0"/>
            <a:r>
              <a:rPr lang="de-DE"/>
              <a:t>Formatvorlagen des Textmasters bearbeiten</a:t>
            </a:r>
          </a:p>
          <a:p>
            <a:pPr lvl="0"/>
            <a:endParaRPr lang="de-DE"/>
          </a:p>
        </p:txBody>
      </p:sp>
      <p:sp>
        <p:nvSpPr>
          <p:cNvPr id="50" name="Bildplatzhalter 2">
            <a:extLst>
              <a:ext uri="{FF2B5EF4-FFF2-40B4-BE49-F238E27FC236}">
                <a16:creationId xmlns:a16="http://schemas.microsoft.com/office/drawing/2014/main" id="{B05ECEE7-69E8-0D4F-BF26-FE1246B1CEF3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9482937" y="2080270"/>
            <a:ext cx="2013738" cy="264000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CH"/>
          </a:p>
        </p:txBody>
      </p:sp>
      <p:sp>
        <p:nvSpPr>
          <p:cNvPr id="51" name="Textplatzhalter 14">
            <a:extLst>
              <a:ext uri="{FF2B5EF4-FFF2-40B4-BE49-F238E27FC236}">
                <a16:creationId xmlns:a16="http://schemas.microsoft.com/office/drawing/2014/main" id="{51CA5ABF-3210-A141-9DDF-07C1089E0301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9482935" y="1782462"/>
            <a:ext cx="2013738" cy="302121"/>
          </a:xfrm>
          <a:solidFill>
            <a:schemeClr val="bg2"/>
          </a:solidFill>
        </p:spPr>
        <p:txBody>
          <a:bodyPr wrap="square" lIns="108000" tIns="36000" rIns="108000" bIns="36000" anchor="ctr" anchorCtr="0">
            <a:noAutofit/>
          </a:bodyPr>
          <a:lstStyle>
            <a:lvl1pPr marL="0" indent="0" algn="l">
              <a:buNone/>
              <a:defRPr sz="12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de-DE"/>
              <a:t>Vorname Nachname</a:t>
            </a:r>
          </a:p>
        </p:txBody>
      </p:sp>
      <p:sp>
        <p:nvSpPr>
          <p:cNvPr id="52" name="Textplatzhalter 14">
            <a:extLst>
              <a:ext uri="{FF2B5EF4-FFF2-40B4-BE49-F238E27FC236}">
                <a16:creationId xmlns:a16="http://schemas.microsoft.com/office/drawing/2014/main" id="{4DE27B6D-7ED7-8D42-93ED-0E122B07AD98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9482937" y="2139823"/>
            <a:ext cx="875341" cy="243263"/>
          </a:xfrm>
          <a:solidFill>
            <a:schemeClr val="bg2"/>
          </a:solidFill>
        </p:spPr>
        <p:txBody>
          <a:bodyPr wrap="none" lIns="108000" tIns="36000" rIns="108000" bIns="36000" anchor="ctr" anchorCtr="0">
            <a:spAutoFit/>
          </a:bodyPr>
          <a:lstStyle>
            <a:lvl1pPr marL="0" indent="0" algn="l">
              <a:buNone/>
              <a:defRPr sz="1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de-DE"/>
              <a:t>Musterrolle</a:t>
            </a:r>
          </a:p>
        </p:txBody>
      </p:sp>
      <p:sp>
        <p:nvSpPr>
          <p:cNvPr id="53" name="Textplatzhalter 10">
            <a:extLst>
              <a:ext uri="{FF2B5EF4-FFF2-40B4-BE49-F238E27FC236}">
                <a16:creationId xmlns:a16="http://schemas.microsoft.com/office/drawing/2014/main" id="{3FECEDA3-82DE-3541-B6B0-9A9926AD729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9484570" y="4787265"/>
            <a:ext cx="2013738" cy="1342073"/>
          </a:xfr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lIns="144000" tIns="72000" rIns="144000" bIns="72000">
            <a:noAutofit/>
          </a:bodyPr>
          <a:lstStyle>
            <a:lvl1pPr marL="0" marR="0" indent="0" algn="l" defTabSz="121914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Pct val="100000"/>
              <a:buFont typeface="Symbol" panose="05050102010706020507" pitchFamily="18" charset="2"/>
              <a:buNone/>
              <a:tabLst/>
              <a:defRPr sz="1000"/>
            </a:lvl1pPr>
            <a:lvl2pPr marL="239994" indent="0">
              <a:buNone/>
              <a:defRPr/>
            </a:lvl2pPr>
            <a:lvl3pPr marL="719982" indent="0">
              <a:buNone/>
              <a:defRPr/>
            </a:lvl3pPr>
            <a:lvl4pPr marL="1439928" indent="0">
              <a:buNone/>
              <a:defRPr/>
            </a:lvl4pPr>
            <a:lvl5pPr marL="1919904" indent="0">
              <a:buNone/>
              <a:defRPr/>
            </a:lvl5pPr>
          </a:lstStyle>
          <a:p>
            <a:pPr lvl="0"/>
            <a:r>
              <a:rPr lang="de-DE"/>
              <a:t>Formatvorlagen des, Text-masters bearbeiten</a:t>
            </a:r>
          </a:p>
          <a:p>
            <a:pPr lvl="0"/>
            <a:r>
              <a:rPr lang="de-DE"/>
              <a:t>Formatvorlagen des Textmasters bearbeiten</a:t>
            </a:r>
          </a:p>
          <a:p>
            <a:pPr lvl="0"/>
            <a:endParaRPr lang="de-DE"/>
          </a:p>
        </p:txBody>
      </p:sp>
      <p:sp>
        <p:nvSpPr>
          <p:cNvPr id="3" name="Titelplatzhalter 1">
            <a:extLst>
              <a:ext uri="{FF2B5EF4-FFF2-40B4-BE49-F238E27FC236}">
                <a16:creationId xmlns:a16="http://schemas.microsoft.com/office/drawing/2014/main" id="{DC81CACF-BC53-D15A-D3CE-92BD809713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4800" y="1029507"/>
            <a:ext cx="9433450" cy="67258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2" name="Datumsplatzhalter 3">
            <a:extLst>
              <a:ext uri="{FF2B5EF4-FFF2-40B4-BE49-F238E27FC236}">
                <a16:creationId xmlns:a16="http://schemas.microsoft.com/office/drawing/2014/main" id="{BE39D53C-DFDA-AB84-FAC5-21914C90372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9370" y="6309786"/>
            <a:ext cx="720000" cy="326905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 spc="50" baseline="0">
                <a:solidFill>
                  <a:schemeClr val="tx1"/>
                </a:solidFill>
              </a:defRPr>
            </a:lvl1pPr>
          </a:lstStyle>
          <a:p>
            <a:fld id="{D7AE94E6-9682-5643-A9FA-EE6FB64B1DB8}" type="datetime1">
              <a:rPr lang="de-CH" smtClean="0"/>
              <a:t>05.03.2025</a:t>
            </a:fld>
            <a:endParaRPr lang="de-CH"/>
          </a:p>
        </p:txBody>
      </p:sp>
      <p:sp>
        <p:nvSpPr>
          <p:cNvPr id="4" name="Foliennummernplatzhalter 5">
            <a:extLst>
              <a:ext uri="{FF2B5EF4-FFF2-40B4-BE49-F238E27FC236}">
                <a16:creationId xmlns:a16="http://schemas.microsoft.com/office/drawing/2014/main" id="{969E2153-ECD0-FD09-5830-6BD39AD978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5325" y="6309786"/>
            <a:ext cx="364045" cy="326905"/>
          </a:xfrm>
          <a:prstGeom prst="rect">
            <a:avLst/>
          </a:prstGeom>
        </p:spPr>
        <p:txBody>
          <a:bodyPr vert="horz" lIns="0" tIns="0" rIns="72000" bIns="0" rtlCol="0" anchor="b"/>
          <a:lstStyle>
            <a:lvl1pPr algn="l">
              <a:defRPr sz="800" spc="50" baseline="0">
                <a:solidFill>
                  <a:schemeClr val="tx1"/>
                </a:solidFill>
              </a:defRPr>
            </a:lvl1pPr>
          </a:lstStyle>
          <a:p>
            <a:fld id="{381BE46F-23E3-46AE-8BDD-324ADB7FE361}" type="slidenum">
              <a:rPr lang="de-CH" smtClean="0"/>
              <a:pPr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4546786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opl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Bildplatzhalter 2"/>
          <p:cNvSpPr>
            <a:spLocks noGrp="1"/>
          </p:cNvSpPr>
          <p:nvPr>
            <p:ph type="pic" sz="quarter" idx="37"/>
          </p:nvPr>
        </p:nvSpPr>
        <p:spPr>
          <a:xfrm>
            <a:off x="695327" y="2080270"/>
            <a:ext cx="2013738" cy="264000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Kapiteltitel (kurz) / Folientitel (kurz)</a:t>
            </a:r>
            <a:endParaRPr lang="de-CH"/>
          </a:p>
        </p:txBody>
      </p:sp>
      <p:sp>
        <p:nvSpPr>
          <p:cNvPr id="19" name="Textplatzhalter 14"/>
          <p:cNvSpPr>
            <a:spLocks noGrp="1"/>
          </p:cNvSpPr>
          <p:nvPr>
            <p:ph type="body" sz="quarter" idx="19" hasCustomPrompt="1"/>
          </p:nvPr>
        </p:nvSpPr>
        <p:spPr>
          <a:xfrm>
            <a:off x="695325" y="1782462"/>
            <a:ext cx="2013738" cy="302121"/>
          </a:xfrm>
          <a:solidFill>
            <a:schemeClr val="bg2"/>
          </a:solidFill>
        </p:spPr>
        <p:txBody>
          <a:bodyPr wrap="square" lIns="108000" tIns="36000" rIns="108000" bIns="36000" anchor="ctr" anchorCtr="0">
            <a:noAutofit/>
          </a:bodyPr>
          <a:lstStyle>
            <a:lvl1pPr marL="0" indent="0" algn="l">
              <a:buNone/>
              <a:defRPr sz="12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de-DE"/>
              <a:t>Vorname Nachname</a:t>
            </a:r>
          </a:p>
        </p:txBody>
      </p:sp>
      <p:sp>
        <p:nvSpPr>
          <p:cNvPr id="20" name="Textplatzhalter 14"/>
          <p:cNvSpPr>
            <a:spLocks noGrp="1"/>
          </p:cNvSpPr>
          <p:nvPr>
            <p:ph type="body" sz="quarter" idx="20" hasCustomPrompt="1"/>
          </p:nvPr>
        </p:nvSpPr>
        <p:spPr>
          <a:xfrm>
            <a:off x="695327" y="2139823"/>
            <a:ext cx="875341" cy="243263"/>
          </a:xfrm>
          <a:solidFill>
            <a:schemeClr val="bg2"/>
          </a:solidFill>
        </p:spPr>
        <p:txBody>
          <a:bodyPr wrap="none" lIns="108000" tIns="36000" rIns="108000" bIns="36000" anchor="ctr" anchorCtr="0">
            <a:spAutoFit/>
          </a:bodyPr>
          <a:lstStyle>
            <a:lvl1pPr marL="0" indent="0" algn="l">
              <a:buNone/>
              <a:defRPr sz="1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de-DE"/>
              <a:t>Musterrolle</a:t>
            </a:r>
          </a:p>
        </p:txBody>
      </p:sp>
      <p:sp>
        <p:nvSpPr>
          <p:cNvPr id="27" name="Textplatzhalter 10"/>
          <p:cNvSpPr>
            <a:spLocks noGrp="1"/>
          </p:cNvSpPr>
          <p:nvPr>
            <p:ph type="body" sz="quarter" idx="27" hasCustomPrompt="1"/>
          </p:nvPr>
        </p:nvSpPr>
        <p:spPr>
          <a:xfrm>
            <a:off x="696960" y="4787265"/>
            <a:ext cx="2013738" cy="1342073"/>
          </a:xfr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lIns="144000" tIns="72000" rIns="144000" bIns="72000">
            <a:noAutofit/>
          </a:bodyPr>
          <a:lstStyle>
            <a:lvl1pPr marL="0" marR="0" indent="0" algn="l" defTabSz="121914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Pct val="100000"/>
              <a:buFont typeface="Symbol" panose="05050102010706020507" pitchFamily="18" charset="2"/>
              <a:buNone/>
              <a:tabLst/>
              <a:defRPr sz="1000"/>
            </a:lvl1pPr>
            <a:lvl2pPr marL="239994" indent="0">
              <a:buNone/>
              <a:defRPr/>
            </a:lvl2pPr>
            <a:lvl3pPr marL="719982" indent="0">
              <a:buNone/>
              <a:defRPr/>
            </a:lvl3pPr>
            <a:lvl4pPr marL="1439928" indent="0">
              <a:buNone/>
              <a:defRPr/>
            </a:lvl4pPr>
            <a:lvl5pPr marL="1919904" indent="0">
              <a:buNone/>
              <a:defRPr/>
            </a:lvl5pPr>
          </a:lstStyle>
          <a:p>
            <a:pPr lvl="0"/>
            <a:r>
              <a:rPr lang="de-DE"/>
              <a:t>Formatvorlagen des, Text-masters bearbeiten</a:t>
            </a:r>
          </a:p>
          <a:p>
            <a:pPr lvl="0"/>
            <a:r>
              <a:rPr lang="de-DE"/>
              <a:t>Formatvorlagen des Textmasters bearbeiten</a:t>
            </a:r>
          </a:p>
          <a:p>
            <a:pPr lvl="0"/>
            <a:endParaRPr lang="de-DE"/>
          </a:p>
        </p:txBody>
      </p:sp>
      <p:sp>
        <p:nvSpPr>
          <p:cNvPr id="23" name="Bildplatzhalter 2">
            <a:extLst>
              <a:ext uri="{FF2B5EF4-FFF2-40B4-BE49-F238E27FC236}">
                <a16:creationId xmlns:a16="http://schemas.microsoft.com/office/drawing/2014/main" id="{5733D68A-3060-BC4E-B238-CADB06F72C4F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2892638" y="2080270"/>
            <a:ext cx="2013738" cy="264000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CH"/>
          </a:p>
        </p:txBody>
      </p:sp>
      <p:sp>
        <p:nvSpPr>
          <p:cNvPr id="24" name="Textplatzhalter 14">
            <a:extLst>
              <a:ext uri="{FF2B5EF4-FFF2-40B4-BE49-F238E27FC236}">
                <a16:creationId xmlns:a16="http://schemas.microsoft.com/office/drawing/2014/main" id="{1B19A729-DEA8-A641-ACA8-1AEFBB778E8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892637" y="1782462"/>
            <a:ext cx="2013738" cy="302121"/>
          </a:xfrm>
          <a:solidFill>
            <a:schemeClr val="bg2"/>
          </a:solidFill>
        </p:spPr>
        <p:txBody>
          <a:bodyPr wrap="square" lIns="108000" tIns="36000" rIns="108000" bIns="36000" anchor="ctr" anchorCtr="0">
            <a:noAutofit/>
          </a:bodyPr>
          <a:lstStyle>
            <a:lvl1pPr marL="0" indent="0" algn="l">
              <a:buNone/>
              <a:defRPr sz="12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de-DE"/>
              <a:t>Vorname Nachname</a:t>
            </a:r>
          </a:p>
        </p:txBody>
      </p:sp>
      <p:sp>
        <p:nvSpPr>
          <p:cNvPr id="25" name="Textplatzhalter 14">
            <a:extLst>
              <a:ext uri="{FF2B5EF4-FFF2-40B4-BE49-F238E27FC236}">
                <a16:creationId xmlns:a16="http://schemas.microsoft.com/office/drawing/2014/main" id="{CF9C95D5-A0AA-794B-8D76-19E88D3B020A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2892638" y="2139823"/>
            <a:ext cx="875341" cy="243263"/>
          </a:xfrm>
          <a:solidFill>
            <a:schemeClr val="bg2"/>
          </a:solidFill>
        </p:spPr>
        <p:txBody>
          <a:bodyPr wrap="none" lIns="108000" tIns="36000" rIns="108000" bIns="36000" anchor="ctr" anchorCtr="0">
            <a:spAutoFit/>
          </a:bodyPr>
          <a:lstStyle>
            <a:lvl1pPr marL="0" indent="0" algn="l">
              <a:buNone/>
              <a:defRPr sz="1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de-DE"/>
              <a:t>Musterrolle</a:t>
            </a:r>
          </a:p>
        </p:txBody>
      </p:sp>
      <p:sp>
        <p:nvSpPr>
          <p:cNvPr id="26" name="Textplatzhalter 10">
            <a:extLst>
              <a:ext uri="{FF2B5EF4-FFF2-40B4-BE49-F238E27FC236}">
                <a16:creationId xmlns:a16="http://schemas.microsoft.com/office/drawing/2014/main" id="{FDE9068A-4C4E-DD44-8445-869B2BD559A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2894271" y="4787265"/>
            <a:ext cx="2013738" cy="1342073"/>
          </a:xfr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lIns="144000" tIns="72000" rIns="144000" bIns="72000">
            <a:noAutofit/>
          </a:bodyPr>
          <a:lstStyle>
            <a:lvl1pPr marL="0" marR="0" indent="0" algn="l" defTabSz="121914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Pct val="100000"/>
              <a:buFont typeface="Symbol" panose="05050102010706020507" pitchFamily="18" charset="2"/>
              <a:buNone/>
              <a:tabLst/>
              <a:defRPr sz="1000"/>
            </a:lvl1pPr>
            <a:lvl2pPr marL="239994" indent="0">
              <a:buNone/>
              <a:defRPr/>
            </a:lvl2pPr>
            <a:lvl3pPr marL="719982" indent="0">
              <a:buNone/>
              <a:defRPr/>
            </a:lvl3pPr>
            <a:lvl4pPr marL="1439928" indent="0">
              <a:buNone/>
              <a:defRPr/>
            </a:lvl4pPr>
            <a:lvl5pPr marL="1919904" indent="0">
              <a:buNone/>
              <a:defRPr/>
            </a:lvl5pPr>
          </a:lstStyle>
          <a:p>
            <a:pPr lvl="0"/>
            <a:r>
              <a:rPr lang="de-DE"/>
              <a:t>Formatvorlagen des, Text-masters bearbeiten</a:t>
            </a:r>
          </a:p>
          <a:p>
            <a:pPr lvl="0"/>
            <a:r>
              <a:rPr lang="de-DE"/>
              <a:t>Formatvorlagen des Textmasters bearbeiten</a:t>
            </a:r>
          </a:p>
          <a:p>
            <a:pPr lvl="0"/>
            <a:endParaRPr lang="de-DE"/>
          </a:p>
        </p:txBody>
      </p:sp>
      <p:sp>
        <p:nvSpPr>
          <p:cNvPr id="28" name="Bildplatzhalter 2">
            <a:extLst>
              <a:ext uri="{FF2B5EF4-FFF2-40B4-BE49-F238E27FC236}">
                <a16:creationId xmlns:a16="http://schemas.microsoft.com/office/drawing/2014/main" id="{3BC49D8A-2A0F-264C-9B53-5BB49FB7921C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5089949" y="2080270"/>
            <a:ext cx="2013738" cy="264000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CH"/>
          </a:p>
        </p:txBody>
      </p:sp>
      <p:sp>
        <p:nvSpPr>
          <p:cNvPr id="29" name="Textplatzhalter 14">
            <a:extLst>
              <a:ext uri="{FF2B5EF4-FFF2-40B4-BE49-F238E27FC236}">
                <a16:creationId xmlns:a16="http://schemas.microsoft.com/office/drawing/2014/main" id="{B0F5DFCB-FAC3-4F46-B6BC-8A2314234EB2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5089948" y="1782462"/>
            <a:ext cx="2013738" cy="302121"/>
          </a:xfrm>
          <a:solidFill>
            <a:schemeClr val="bg2"/>
          </a:solidFill>
        </p:spPr>
        <p:txBody>
          <a:bodyPr wrap="square" lIns="108000" tIns="36000" rIns="108000" bIns="36000" anchor="ctr" anchorCtr="0">
            <a:noAutofit/>
          </a:bodyPr>
          <a:lstStyle>
            <a:lvl1pPr marL="0" indent="0" algn="l">
              <a:buNone/>
              <a:defRPr sz="12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de-DE"/>
              <a:t>Vorname Nachname</a:t>
            </a:r>
          </a:p>
        </p:txBody>
      </p:sp>
      <p:sp>
        <p:nvSpPr>
          <p:cNvPr id="32" name="Textplatzhalter 14">
            <a:extLst>
              <a:ext uri="{FF2B5EF4-FFF2-40B4-BE49-F238E27FC236}">
                <a16:creationId xmlns:a16="http://schemas.microsoft.com/office/drawing/2014/main" id="{F6395AB6-36E4-844B-BCD2-DFEC80A54BA0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5089949" y="2139823"/>
            <a:ext cx="875341" cy="243263"/>
          </a:xfrm>
          <a:solidFill>
            <a:schemeClr val="bg2"/>
          </a:solidFill>
        </p:spPr>
        <p:txBody>
          <a:bodyPr wrap="none" lIns="108000" tIns="36000" rIns="108000" bIns="36000" anchor="ctr" anchorCtr="0">
            <a:spAutoFit/>
          </a:bodyPr>
          <a:lstStyle>
            <a:lvl1pPr marL="0" indent="0" algn="l">
              <a:buNone/>
              <a:defRPr sz="1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de-DE"/>
              <a:t>Musterrolle</a:t>
            </a:r>
          </a:p>
        </p:txBody>
      </p:sp>
      <p:sp>
        <p:nvSpPr>
          <p:cNvPr id="35" name="Textplatzhalter 10">
            <a:extLst>
              <a:ext uri="{FF2B5EF4-FFF2-40B4-BE49-F238E27FC236}">
                <a16:creationId xmlns:a16="http://schemas.microsoft.com/office/drawing/2014/main" id="{E7BCDEA9-3FC2-7A43-9B2D-A98C01D73BDE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091583" y="4787265"/>
            <a:ext cx="2013738" cy="1342073"/>
          </a:xfr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lIns="144000" tIns="72000" rIns="144000" bIns="72000">
            <a:noAutofit/>
          </a:bodyPr>
          <a:lstStyle>
            <a:lvl1pPr marL="0" marR="0" indent="0" algn="l" defTabSz="121914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Pct val="100000"/>
              <a:buFont typeface="Symbol" panose="05050102010706020507" pitchFamily="18" charset="2"/>
              <a:buNone/>
              <a:tabLst/>
              <a:defRPr sz="1000"/>
            </a:lvl1pPr>
            <a:lvl2pPr marL="239994" indent="0">
              <a:buNone/>
              <a:defRPr/>
            </a:lvl2pPr>
            <a:lvl3pPr marL="719982" indent="0">
              <a:buNone/>
              <a:defRPr/>
            </a:lvl3pPr>
            <a:lvl4pPr marL="1439928" indent="0">
              <a:buNone/>
              <a:defRPr/>
            </a:lvl4pPr>
            <a:lvl5pPr marL="1919904" indent="0">
              <a:buNone/>
              <a:defRPr/>
            </a:lvl5pPr>
          </a:lstStyle>
          <a:p>
            <a:pPr lvl="0"/>
            <a:r>
              <a:rPr lang="de-DE"/>
              <a:t>Formatvorlagen des, Text-masters bearbeiten</a:t>
            </a:r>
          </a:p>
          <a:p>
            <a:pPr lvl="0"/>
            <a:r>
              <a:rPr lang="de-DE"/>
              <a:t>Formatvorlagen des Textmasters bearbeiten</a:t>
            </a:r>
          </a:p>
          <a:p>
            <a:pPr lvl="0"/>
            <a:endParaRPr lang="de-DE"/>
          </a:p>
        </p:txBody>
      </p:sp>
      <p:sp>
        <p:nvSpPr>
          <p:cNvPr id="46" name="Bildplatzhalter 2">
            <a:extLst>
              <a:ext uri="{FF2B5EF4-FFF2-40B4-BE49-F238E27FC236}">
                <a16:creationId xmlns:a16="http://schemas.microsoft.com/office/drawing/2014/main" id="{ACF8D19C-89A0-8343-A6A9-3D856CE1DCC1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7287260" y="2080270"/>
            <a:ext cx="2013738" cy="264000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CH"/>
          </a:p>
        </p:txBody>
      </p:sp>
      <p:sp>
        <p:nvSpPr>
          <p:cNvPr id="47" name="Textplatzhalter 14">
            <a:extLst>
              <a:ext uri="{FF2B5EF4-FFF2-40B4-BE49-F238E27FC236}">
                <a16:creationId xmlns:a16="http://schemas.microsoft.com/office/drawing/2014/main" id="{40065D77-456B-D242-B6F0-668E626D9929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7287259" y="1782462"/>
            <a:ext cx="2013738" cy="302121"/>
          </a:xfrm>
          <a:solidFill>
            <a:schemeClr val="bg2"/>
          </a:solidFill>
        </p:spPr>
        <p:txBody>
          <a:bodyPr wrap="square" lIns="108000" tIns="36000" rIns="108000" bIns="36000" anchor="ctr" anchorCtr="0">
            <a:noAutofit/>
          </a:bodyPr>
          <a:lstStyle>
            <a:lvl1pPr marL="0" indent="0" algn="l">
              <a:buNone/>
              <a:defRPr sz="12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de-DE"/>
              <a:t>Vorname Nachname</a:t>
            </a:r>
          </a:p>
        </p:txBody>
      </p:sp>
      <p:sp>
        <p:nvSpPr>
          <p:cNvPr id="48" name="Textplatzhalter 14">
            <a:extLst>
              <a:ext uri="{FF2B5EF4-FFF2-40B4-BE49-F238E27FC236}">
                <a16:creationId xmlns:a16="http://schemas.microsoft.com/office/drawing/2014/main" id="{3066083B-C0FE-B14D-954D-0BFDFD45E766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7287260" y="2139823"/>
            <a:ext cx="875341" cy="243263"/>
          </a:xfrm>
          <a:solidFill>
            <a:schemeClr val="bg2"/>
          </a:solidFill>
        </p:spPr>
        <p:txBody>
          <a:bodyPr wrap="none" lIns="108000" tIns="36000" rIns="108000" bIns="36000" anchor="ctr" anchorCtr="0">
            <a:spAutoFit/>
          </a:bodyPr>
          <a:lstStyle>
            <a:lvl1pPr marL="0" indent="0" algn="l">
              <a:buNone/>
              <a:defRPr sz="1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de-DE"/>
              <a:t>Musterrolle</a:t>
            </a:r>
          </a:p>
        </p:txBody>
      </p:sp>
      <p:sp>
        <p:nvSpPr>
          <p:cNvPr id="49" name="Textplatzhalter 10">
            <a:extLst>
              <a:ext uri="{FF2B5EF4-FFF2-40B4-BE49-F238E27FC236}">
                <a16:creationId xmlns:a16="http://schemas.microsoft.com/office/drawing/2014/main" id="{491259D3-83FD-E249-929E-02D4C2D4D1CD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7288894" y="4787265"/>
            <a:ext cx="2013738" cy="1342073"/>
          </a:xfr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lIns="144000" tIns="72000" rIns="144000" bIns="72000">
            <a:noAutofit/>
          </a:bodyPr>
          <a:lstStyle>
            <a:lvl1pPr marL="0" marR="0" indent="0" algn="l" defTabSz="121914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Pct val="100000"/>
              <a:buFont typeface="Symbol" panose="05050102010706020507" pitchFamily="18" charset="2"/>
              <a:buNone/>
              <a:tabLst/>
              <a:defRPr sz="1000"/>
            </a:lvl1pPr>
            <a:lvl2pPr marL="239994" indent="0">
              <a:buNone/>
              <a:defRPr/>
            </a:lvl2pPr>
            <a:lvl3pPr marL="719982" indent="0">
              <a:buNone/>
              <a:defRPr/>
            </a:lvl3pPr>
            <a:lvl4pPr marL="1439928" indent="0">
              <a:buNone/>
              <a:defRPr/>
            </a:lvl4pPr>
            <a:lvl5pPr marL="1919904" indent="0">
              <a:buNone/>
              <a:defRPr/>
            </a:lvl5pPr>
          </a:lstStyle>
          <a:p>
            <a:pPr lvl="0"/>
            <a:r>
              <a:rPr lang="de-DE"/>
              <a:t>Formatvorlagen des, Text-masters bearbeiten</a:t>
            </a:r>
          </a:p>
          <a:p>
            <a:pPr lvl="0"/>
            <a:r>
              <a:rPr lang="de-DE"/>
              <a:t>Formatvorlagen des Textmasters bearbeiten</a:t>
            </a:r>
          </a:p>
          <a:p>
            <a:pPr lvl="0"/>
            <a:endParaRPr lang="de-DE"/>
          </a:p>
        </p:txBody>
      </p:sp>
      <p:sp>
        <p:nvSpPr>
          <p:cNvPr id="3" name="Titelplatzhalter 1">
            <a:extLst>
              <a:ext uri="{FF2B5EF4-FFF2-40B4-BE49-F238E27FC236}">
                <a16:creationId xmlns:a16="http://schemas.microsoft.com/office/drawing/2014/main" id="{DC81CACF-BC53-D15A-D3CE-92BD809713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4800" y="1029507"/>
            <a:ext cx="9433450" cy="67258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2" name="Datumsplatzhalter 3">
            <a:extLst>
              <a:ext uri="{FF2B5EF4-FFF2-40B4-BE49-F238E27FC236}">
                <a16:creationId xmlns:a16="http://schemas.microsoft.com/office/drawing/2014/main" id="{F0685272-99E0-0D6C-916A-C07B4B33A6B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9370" y="6309786"/>
            <a:ext cx="720000" cy="326905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 spc="50" baseline="0">
                <a:solidFill>
                  <a:schemeClr val="tx1"/>
                </a:solidFill>
              </a:defRPr>
            </a:lvl1pPr>
          </a:lstStyle>
          <a:p>
            <a:fld id="{D7AE94E6-9682-5643-A9FA-EE6FB64B1DB8}" type="datetime1">
              <a:rPr lang="de-CH" smtClean="0"/>
              <a:t>05.03.2025</a:t>
            </a:fld>
            <a:endParaRPr lang="de-CH"/>
          </a:p>
        </p:txBody>
      </p:sp>
      <p:sp>
        <p:nvSpPr>
          <p:cNvPr id="4" name="Foliennummernplatzhalter 5">
            <a:extLst>
              <a:ext uri="{FF2B5EF4-FFF2-40B4-BE49-F238E27FC236}">
                <a16:creationId xmlns:a16="http://schemas.microsoft.com/office/drawing/2014/main" id="{F840866B-0A58-077F-3A97-F5A45E56F4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5325" y="6309786"/>
            <a:ext cx="364045" cy="326905"/>
          </a:xfrm>
          <a:prstGeom prst="rect">
            <a:avLst/>
          </a:prstGeom>
        </p:spPr>
        <p:txBody>
          <a:bodyPr vert="horz" lIns="0" tIns="0" rIns="72000" bIns="0" rtlCol="0" anchor="b"/>
          <a:lstStyle>
            <a:lvl1pPr algn="l">
              <a:defRPr sz="800" spc="50" baseline="0">
                <a:solidFill>
                  <a:schemeClr val="tx1"/>
                </a:solidFill>
              </a:defRPr>
            </a:lvl1pPr>
          </a:lstStyle>
          <a:p>
            <a:fld id="{381BE46F-23E3-46AE-8BDD-324ADB7FE361}" type="slidenum">
              <a:rPr lang="de-CH" smtClean="0"/>
              <a:pPr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838119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op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Bildplatzhalter 2"/>
          <p:cNvSpPr>
            <a:spLocks noGrp="1"/>
          </p:cNvSpPr>
          <p:nvPr>
            <p:ph type="pic" sz="quarter" idx="37"/>
          </p:nvPr>
        </p:nvSpPr>
        <p:spPr>
          <a:xfrm>
            <a:off x="695327" y="2080270"/>
            <a:ext cx="2013738" cy="264000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Kapiteltitel (kurz) / Folientitel (kurz)</a:t>
            </a:r>
            <a:endParaRPr lang="de-CH"/>
          </a:p>
        </p:txBody>
      </p:sp>
      <p:sp>
        <p:nvSpPr>
          <p:cNvPr id="19" name="Textplatzhalter 14"/>
          <p:cNvSpPr>
            <a:spLocks noGrp="1"/>
          </p:cNvSpPr>
          <p:nvPr>
            <p:ph type="body" sz="quarter" idx="19" hasCustomPrompt="1"/>
          </p:nvPr>
        </p:nvSpPr>
        <p:spPr>
          <a:xfrm>
            <a:off x="695325" y="1782462"/>
            <a:ext cx="2013738" cy="302121"/>
          </a:xfrm>
          <a:solidFill>
            <a:schemeClr val="bg2"/>
          </a:solidFill>
        </p:spPr>
        <p:txBody>
          <a:bodyPr wrap="square" lIns="108000" tIns="36000" rIns="108000" bIns="36000" anchor="ctr" anchorCtr="0">
            <a:noAutofit/>
          </a:bodyPr>
          <a:lstStyle>
            <a:lvl1pPr marL="0" indent="0" algn="l">
              <a:buNone/>
              <a:defRPr sz="12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de-DE"/>
              <a:t>Vorname Nachname</a:t>
            </a:r>
          </a:p>
        </p:txBody>
      </p:sp>
      <p:sp>
        <p:nvSpPr>
          <p:cNvPr id="20" name="Textplatzhalter 14"/>
          <p:cNvSpPr>
            <a:spLocks noGrp="1"/>
          </p:cNvSpPr>
          <p:nvPr>
            <p:ph type="body" sz="quarter" idx="20" hasCustomPrompt="1"/>
          </p:nvPr>
        </p:nvSpPr>
        <p:spPr>
          <a:xfrm>
            <a:off x="695327" y="2139823"/>
            <a:ext cx="1154583" cy="243263"/>
          </a:xfrm>
          <a:solidFill>
            <a:schemeClr val="bg2"/>
          </a:solidFill>
        </p:spPr>
        <p:txBody>
          <a:bodyPr wrap="square" lIns="108000" tIns="36000" rIns="108000" bIns="36000" anchor="ctr" anchorCtr="0">
            <a:spAutoFit/>
          </a:bodyPr>
          <a:lstStyle>
            <a:lvl1pPr marL="0" indent="0" algn="l">
              <a:buNone/>
              <a:defRPr sz="1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de-DE"/>
              <a:t>Musterrolle</a:t>
            </a:r>
          </a:p>
        </p:txBody>
      </p:sp>
      <p:sp>
        <p:nvSpPr>
          <p:cNvPr id="46" name="Bildplatzhalter 2">
            <a:extLst>
              <a:ext uri="{FF2B5EF4-FFF2-40B4-BE49-F238E27FC236}">
                <a16:creationId xmlns:a16="http://schemas.microsoft.com/office/drawing/2014/main" id="{ACF8D19C-89A0-8343-A6A9-3D856CE1DCC1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6271262" y="2080270"/>
            <a:ext cx="2013738" cy="264000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CH"/>
          </a:p>
        </p:txBody>
      </p:sp>
      <p:sp>
        <p:nvSpPr>
          <p:cNvPr id="47" name="Textplatzhalter 14">
            <a:extLst>
              <a:ext uri="{FF2B5EF4-FFF2-40B4-BE49-F238E27FC236}">
                <a16:creationId xmlns:a16="http://schemas.microsoft.com/office/drawing/2014/main" id="{40065D77-456B-D242-B6F0-668E626D9929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271261" y="1782462"/>
            <a:ext cx="2013738" cy="302121"/>
          </a:xfrm>
          <a:solidFill>
            <a:schemeClr val="bg2"/>
          </a:solidFill>
        </p:spPr>
        <p:txBody>
          <a:bodyPr wrap="square" lIns="108000" tIns="36000" rIns="108000" bIns="36000" anchor="ctr" anchorCtr="0">
            <a:noAutofit/>
          </a:bodyPr>
          <a:lstStyle>
            <a:lvl1pPr marL="0" indent="0" algn="l">
              <a:buNone/>
              <a:defRPr sz="12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de-DE"/>
              <a:t>Vorname Nachname</a:t>
            </a:r>
          </a:p>
        </p:txBody>
      </p:sp>
      <p:sp>
        <p:nvSpPr>
          <p:cNvPr id="48" name="Textplatzhalter 14">
            <a:extLst>
              <a:ext uri="{FF2B5EF4-FFF2-40B4-BE49-F238E27FC236}">
                <a16:creationId xmlns:a16="http://schemas.microsoft.com/office/drawing/2014/main" id="{3066083B-C0FE-B14D-954D-0BFDFD45E766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271262" y="2139823"/>
            <a:ext cx="1154583" cy="243263"/>
          </a:xfrm>
          <a:solidFill>
            <a:schemeClr val="bg2"/>
          </a:solidFill>
        </p:spPr>
        <p:txBody>
          <a:bodyPr wrap="square" lIns="108000" tIns="36000" rIns="108000" bIns="36000" anchor="ctr" anchorCtr="0">
            <a:spAutoFit/>
          </a:bodyPr>
          <a:lstStyle>
            <a:lvl1pPr marL="0" indent="0" algn="l">
              <a:buNone/>
              <a:defRPr sz="1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de-DE"/>
              <a:t>Musterrolle</a:t>
            </a:r>
          </a:p>
        </p:txBody>
      </p:sp>
      <p:sp>
        <p:nvSpPr>
          <p:cNvPr id="3" name="Titelplatzhalter 1">
            <a:extLst>
              <a:ext uri="{FF2B5EF4-FFF2-40B4-BE49-F238E27FC236}">
                <a16:creationId xmlns:a16="http://schemas.microsoft.com/office/drawing/2014/main" id="{DC81CACF-BC53-D15A-D3CE-92BD809713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4800" y="1029507"/>
            <a:ext cx="9433450" cy="67258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9" name="Textplatzhalter 10">
            <a:extLst>
              <a:ext uri="{FF2B5EF4-FFF2-40B4-BE49-F238E27FC236}">
                <a16:creationId xmlns:a16="http://schemas.microsoft.com/office/drawing/2014/main" id="{6F62ACB3-165C-213B-7E78-75161E77D47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040736" y="1782463"/>
            <a:ext cx="2880000" cy="4346876"/>
          </a:xfrm>
        </p:spPr>
        <p:txBody>
          <a:bodyPr>
            <a:noAutofit/>
          </a:bodyPr>
          <a:lstStyle>
            <a:lvl1pPr marL="180000" indent="-180000">
              <a:lnSpc>
                <a:spcPct val="130000"/>
              </a:lnSpc>
              <a:spcAft>
                <a:spcPts val="0"/>
              </a:spcAft>
              <a:buFont typeface="Symbol" panose="05050102010706020507" pitchFamily="18" charset="2"/>
              <a:buChar char="-"/>
              <a:defRPr sz="1000"/>
            </a:lvl1pPr>
            <a:lvl2pPr marL="239994" indent="0">
              <a:buNone/>
              <a:defRPr/>
            </a:lvl2pPr>
            <a:lvl3pPr marL="719982" indent="0">
              <a:buNone/>
              <a:defRPr/>
            </a:lvl3pPr>
            <a:lvl4pPr marL="1439928" indent="0">
              <a:buNone/>
              <a:defRPr/>
            </a:lvl4pPr>
            <a:lvl5pPr marL="1919904" indent="0"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F7323525-7306-F33A-AF2D-32C70F3A54BC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8616673" y="1782463"/>
            <a:ext cx="2880000" cy="4346876"/>
          </a:xfrm>
        </p:spPr>
        <p:txBody>
          <a:bodyPr>
            <a:noAutofit/>
          </a:bodyPr>
          <a:lstStyle>
            <a:lvl1pPr marL="180000" indent="-180000">
              <a:lnSpc>
                <a:spcPct val="130000"/>
              </a:lnSpc>
              <a:spcAft>
                <a:spcPts val="0"/>
              </a:spcAft>
              <a:buFont typeface="Symbol" panose="05050102010706020507" pitchFamily="18" charset="2"/>
              <a:buChar char="-"/>
              <a:defRPr sz="1000"/>
            </a:lvl1pPr>
            <a:lvl2pPr marL="239994" indent="0">
              <a:buNone/>
              <a:defRPr/>
            </a:lvl2pPr>
            <a:lvl3pPr marL="719982" indent="0">
              <a:buNone/>
              <a:defRPr/>
            </a:lvl3pPr>
            <a:lvl4pPr marL="1439928" indent="0">
              <a:buNone/>
              <a:defRPr/>
            </a:lvl4pPr>
            <a:lvl5pPr marL="1919904" indent="0"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" name="Datumsplatzhalter 3">
            <a:extLst>
              <a:ext uri="{FF2B5EF4-FFF2-40B4-BE49-F238E27FC236}">
                <a16:creationId xmlns:a16="http://schemas.microsoft.com/office/drawing/2014/main" id="{72CF636D-7D4D-0560-44D5-3920F9618E5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9370" y="6309786"/>
            <a:ext cx="720000" cy="326905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 spc="50" baseline="0">
                <a:solidFill>
                  <a:schemeClr val="tx1"/>
                </a:solidFill>
              </a:defRPr>
            </a:lvl1pPr>
          </a:lstStyle>
          <a:p>
            <a:fld id="{D7AE94E6-9682-5643-A9FA-EE6FB64B1DB8}" type="datetime1">
              <a:rPr lang="de-CH" smtClean="0"/>
              <a:t>05.03.2025</a:t>
            </a:fld>
            <a:endParaRPr lang="de-CH"/>
          </a:p>
        </p:txBody>
      </p:sp>
      <p:sp>
        <p:nvSpPr>
          <p:cNvPr id="4" name="Foliennummernplatzhalter 5">
            <a:extLst>
              <a:ext uri="{FF2B5EF4-FFF2-40B4-BE49-F238E27FC236}">
                <a16:creationId xmlns:a16="http://schemas.microsoft.com/office/drawing/2014/main" id="{60158662-3C88-8F5C-E213-E1A0D9750D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5325" y="6309786"/>
            <a:ext cx="364045" cy="326905"/>
          </a:xfrm>
          <a:prstGeom prst="rect">
            <a:avLst/>
          </a:prstGeom>
        </p:spPr>
        <p:txBody>
          <a:bodyPr vert="horz" lIns="0" tIns="0" rIns="72000" bIns="0" rtlCol="0" anchor="b"/>
          <a:lstStyle>
            <a:lvl1pPr algn="l">
              <a:defRPr sz="800" spc="50" baseline="0">
                <a:solidFill>
                  <a:schemeClr val="tx1"/>
                </a:solidFill>
              </a:defRPr>
            </a:lvl1pPr>
          </a:lstStyle>
          <a:p>
            <a:fld id="{381BE46F-23E3-46AE-8BDD-324ADB7FE361}" type="slidenum">
              <a:rPr lang="de-CH" smtClean="0"/>
              <a:pPr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642022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op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Bildplatzhalter 2"/>
          <p:cNvSpPr>
            <a:spLocks noGrp="1"/>
          </p:cNvSpPr>
          <p:nvPr>
            <p:ph type="pic" sz="quarter" idx="37"/>
          </p:nvPr>
        </p:nvSpPr>
        <p:spPr>
          <a:xfrm>
            <a:off x="695327" y="2080270"/>
            <a:ext cx="2013738" cy="264000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Kapiteltitel (kurz) / Folientitel (kurz)</a:t>
            </a:r>
            <a:endParaRPr lang="de-CH"/>
          </a:p>
        </p:txBody>
      </p:sp>
      <p:sp>
        <p:nvSpPr>
          <p:cNvPr id="19" name="Textplatzhalter 14"/>
          <p:cNvSpPr>
            <a:spLocks noGrp="1"/>
          </p:cNvSpPr>
          <p:nvPr>
            <p:ph type="body" sz="quarter" idx="19" hasCustomPrompt="1"/>
          </p:nvPr>
        </p:nvSpPr>
        <p:spPr>
          <a:xfrm>
            <a:off x="695325" y="1782462"/>
            <a:ext cx="2013738" cy="302121"/>
          </a:xfrm>
          <a:solidFill>
            <a:schemeClr val="bg2"/>
          </a:solidFill>
        </p:spPr>
        <p:txBody>
          <a:bodyPr wrap="square" lIns="108000" tIns="36000" rIns="108000" bIns="36000" anchor="ctr" anchorCtr="0">
            <a:noAutofit/>
          </a:bodyPr>
          <a:lstStyle>
            <a:lvl1pPr marL="0" indent="0" algn="l">
              <a:buNone/>
              <a:defRPr sz="12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de-DE"/>
              <a:t>Vorname Nachname</a:t>
            </a:r>
          </a:p>
        </p:txBody>
      </p:sp>
      <p:sp>
        <p:nvSpPr>
          <p:cNvPr id="20" name="Textplatzhalter 14"/>
          <p:cNvSpPr>
            <a:spLocks noGrp="1"/>
          </p:cNvSpPr>
          <p:nvPr>
            <p:ph type="body" sz="quarter" idx="20" hasCustomPrompt="1"/>
          </p:nvPr>
        </p:nvSpPr>
        <p:spPr>
          <a:xfrm>
            <a:off x="695327" y="2139823"/>
            <a:ext cx="875341" cy="243263"/>
          </a:xfrm>
          <a:solidFill>
            <a:schemeClr val="bg2"/>
          </a:solidFill>
        </p:spPr>
        <p:txBody>
          <a:bodyPr wrap="none" lIns="108000" tIns="36000" rIns="108000" bIns="36000" anchor="ctr" anchorCtr="0">
            <a:spAutoFit/>
          </a:bodyPr>
          <a:lstStyle>
            <a:lvl1pPr marL="0" indent="0" algn="l">
              <a:buNone/>
              <a:defRPr sz="1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de-DE"/>
              <a:t>Musterrolle</a:t>
            </a:r>
          </a:p>
        </p:txBody>
      </p:sp>
      <p:sp>
        <p:nvSpPr>
          <p:cNvPr id="3" name="Titelplatzhalter 1">
            <a:extLst>
              <a:ext uri="{FF2B5EF4-FFF2-40B4-BE49-F238E27FC236}">
                <a16:creationId xmlns:a16="http://schemas.microsoft.com/office/drawing/2014/main" id="{DC81CACF-BC53-D15A-D3CE-92BD809713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4800" y="1029507"/>
            <a:ext cx="9433450" cy="67258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2" name="Datumsplatzhalter 3">
            <a:extLst>
              <a:ext uri="{FF2B5EF4-FFF2-40B4-BE49-F238E27FC236}">
                <a16:creationId xmlns:a16="http://schemas.microsoft.com/office/drawing/2014/main" id="{69479529-8610-3428-D4BC-434027B5E4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9370" y="6309786"/>
            <a:ext cx="720000" cy="326905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 spc="50" baseline="0">
                <a:solidFill>
                  <a:schemeClr val="tx1"/>
                </a:solidFill>
              </a:defRPr>
            </a:lvl1pPr>
          </a:lstStyle>
          <a:p>
            <a:fld id="{D7AE94E6-9682-5643-A9FA-EE6FB64B1DB8}" type="datetime1">
              <a:rPr lang="de-CH" smtClean="0"/>
              <a:t>05.03.2025</a:t>
            </a:fld>
            <a:endParaRPr lang="de-CH"/>
          </a:p>
        </p:txBody>
      </p:sp>
      <p:sp>
        <p:nvSpPr>
          <p:cNvPr id="4" name="Foliennummernplatzhalter 5">
            <a:extLst>
              <a:ext uri="{FF2B5EF4-FFF2-40B4-BE49-F238E27FC236}">
                <a16:creationId xmlns:a16="http://schemas.microsoft.com/office/drawing/2014/main" id="{8EF5AE86-39D0-983B-55E9-C219FDD697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5325" y="6309786"/>
            <a:ext cx="364045" cy="326905"/>
          </a:xfrm>
          <a:prstGeom prst="rect">
            <a:avLst/>
          </a:prstGeom>
        </p:spPr>
        <p:txBody>
          <a:bodyPr vert="horz" lIns="0" tIns="0" rIns="72000" bIns="0" rtlCol="0" anchor="b"/>
          <a:lstStyle>
            <a:lvl1pPr algn="l">
              <a:defRPr sz="800" spc="50" baseline="0">
                <a:solidFill>
                  <a:schemeClr val="tx1"/>
                </a:solidFill>
              </a:defRPr>
            </a:lvl1pPr>
          </a:lstStyle>
          <a:p>
            <a:fld id="{381BE46F-23E3-46AE-8BDD-324ADB7FE361}" type="slidenum">
              <a:rPr lang="de-CH" smtClean="0"/>
              <a:pPr/>
              <a:t>‹#›</a:t>
            </a:fld>
            <a:endParaRPr lang="de-CH"/>
          </a:p>
        </p:txBody>
      </p:sp>
      <p:sp>
        <p:nvSpPr>
          <p:cNvPr id="7" name="Textplatzhalter 10">
            <a:extLst>
              <a:ext uri="{FF2B5EF4-FFF2-40B4-BE49-F238E27FC236}">
                <a16:creationId xmlns:a16="http://schemas.microsoft.com/office/drawing/2014/main" id="{ADECC9F8-9341-A4B7-54F3-3BD92F737D1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040736" y="1782463"/>
            <a:ext cx="2700000" cy="4346876"/>
          </a:xfrm>
        </p:spPr>
        <p:txBody>
          <a:bodyPr>
            <a:noAutofit/>
          </a:bodyPr>
          <a:lstStyle>
            <a:lvl1pPr marL="180000" indent="-180000">
              <a:lnSpc>
                <a:spcPct val="130000"/>
              </a:lnSpc>
              <a:spcAft>
                <a:spcPts val="0"/>
              </a:spcAft>
              <a:buFont typeface="Symbol" panose="05050102010706020507" pitchFamily="18" charset="2"/>
              <a:buChar char="-"/>
              <a:defRPr sz="1000"/>
            </a:lvl1pPr>
            <a:lvl2pPr marL="239994" indent="0">
              <a:buNone/>
              <a:defRPr/>
            </a:lvl2pPr>
            <a:lvl3pPr marL="719982" indent="0">
              <a:buNone/>
              <a:defRPr/>
            </a:lvl3pPr>
            <a:lvl4pPr marL="1439928" indent="0">
              <a:buNone/>
              <a:defRPr/>
            </a:lvl4pPr>
            <a:lvl5pPr marL="1919904" indent="0"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8" name="Textplatzhalter 10">
            <a:extLst>
              <a:ext uri="{FF2B5EF4-FFF2-40B4-BE49-F238E27FC236}">
                <a16:creationId xmlns:a16="http://schemas.microsoft.com/office/drawing/2014/main" id="{DBFF2733-F59E-18B0-2869-4140ABAA5844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791087" y="1782463"/>
            <a:ext cx="2700000" cy="4346876"/>
          </a:xfrm>
        </p:spPr>
        <p:txBody>
          <a:bodyPr>
            <a:noAutofit/>
          </a:bodyPr>
          <a:lstStyle>
            <a:lvl1pPr marL="180000" indent="-180000">
              <a:lnSpc>
                <a:spcPct val="130000"/>
              </a:lnSpc>
              <a:spcAft>
                <a:spcPts val="0"/>
              </a:spcAft>
              <a:buFont typeface="Symbol" panose="05050102010706020507" pitchFamily="18" charset="2"/>
              <a:buChar char="-"/>
              <a:defRPr sz="1000"/>
            </a:lvl1pPr>
            <a:lvl2pPr marL="239994" indent="0">
              <a:buNone/>
              <a:defRPr/>
            </a:lvl2pPr>
            <a:lvl3pPr marL="719982" indent="0">
              <a:buNone/>
              <a:defRPr/>
            </a:lvl3pPr>
            <a:lvl4pPr marL="1439928" indent="0">
              <a:buNone/>
              <a:defRPr/>
            </a:lvl4pPr>
            <a:lvl5pPr marL="1919904" indent="0"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9" name="Textplatzhalter 10">
            <a:extLst>
              <a:ext uri="{FF2B5EF4-FFF2-40B4-BE49-F238E27FC236}">
                <a16:creationId xmlns:a16="http://schemas.microsoft.com/office/drawing/2014/main" id="{C08FE4FC-2990-53D3-945B-FD893C12FF63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5915911" y="1782463"/>
            <a:ext cx="2700000" cy="4346876"/>
          </a:xfrm>
        </p:spPr>
        <p:txBody>
          <a:bodyPr>
            <a:noAutofit/>
          </a:bodyPr>
          <a:lstStyle>
            <a:lvl1pPr marL="180000" indent="-180000">
              <a:lnSpc>
                <a:spcPct val="130000"/>
              </a:lnSpc>
              <a:spcAft>
                <a:spcPts val="0"/>
              </a:spcAft>
              <a:buFont typeface="Symbol" panose="05050102010706020507" pitchFamily="18" charset="2"/>
              <a:buChar char="-"/>
              <a:defRPr sz="1000"/>
            </a:lvl1pPr>
            <a:lvl2pPr marL="239994" indent="0">
              <a:buNone/>
              <a:defRPr/>
            </a:lvl2pPr>
            <a:lvl3pPr marL="719982" indent="0">
              <a:buNone/>
              <a:defRPr/>
            </a:lvl3pPr>
            <a:lvl4pPr marL="1439928" indent="0">
              <a:buNone/>
              <a:defRPr/>
            </a:lvl4pPr>
            <a:lvl5pPr marL="1919904" indent="0"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5159023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/ Cover 03"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A1641C29-83BA-8ABE-F3D8-E9108E11274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414"/>
            <a:ext cx="12192000" cy="6857172"/>
          </a:xfrm>
          <a:prstGeom prst="rect">
            <a:avLst/>
          </a:prstGeom>
        </p:spPr>
      </p:pic>
      <p:sp>
        <p:nvSpPr>
          <p:cNvPr id="11" name="Ort, Datum">
            <a:extLst>
              <a:ext uri="{FF2B5EF4-FFF2-40B4-BE49-F238E27FC236}">
                <a16:creationId xmlns:a16="http://schemas.microsoft.com/office/drawing/2014/main" id="{8167391B-94E7-6870-5572-3D44EEE3908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01289" y="5957822"/>
            <a:ext cx="2719117" cy="363913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1pPr>
            <a:lvl2pPr marL="191995" indent="0">
              <a:buNone/>
              <a:defRPr sz="1200">
                <a:solidFill>
                  <a:schemeClr val="bg1"/>
                </a:solidFill>
              </a:defRPr>
            </a:lvl2pPr>
            <a:lvl3pPr marL="527987" indent="0">
              <a:buFont typeface="Arial" panose="020B0604020202020204" pitchFamily="34" charset="0"/>
              <a:buNone/>
              <a:defRPr sz="1200">
                <a:solidFill>
                  <a:schemeClr val="bg1"/>
                </a:solidFill>
              </a:defRPr>
            </a:lvl3pPr>
            <a:lvl4pPr marL="1247933" indent="0">
              <a:buNone/>
              <a:defRPr sz="1200">
                <a:solidFill>
                  <a:schemeClr val="bg1"/>
                </a:solidFill>
              </a:defRPr>
            </a:lvl4pPr>
            <a:lvl5pPr marL="1919904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Ort, Monat Jahr</a:t>
            </a:r>
          </a:p>
        </p:txBody>
      </p:sp>
      <p:sp>
        <p:nvSpPr>
          <p:cNvPr id="30" name="Name, Rolle">
            <a:extLst>
              <a:ext uri="{FF2B5EF4-FFF2-40B4-BE49-F238E27FC236}">
                <a16:creationId xmlns:a16="http://schemas.microsoft.com/office/drawing/2014/main" id="{29DA2FE9-999E-ECF0-B0D8-5FAF0FA209B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01675" y="5075066"/>
            <a:ext cx="4025899" cy="692979"/>
          </a:xfrm>
        </p:spPr>
        <p:txBody>
          <a:bodyPr anchor="b"/>
          <a:lstStyle>
            <a:lvl1pPr marL="0" indent="0">
              <a:buFontTx/>
              <a:buNone/>
              <a:defRPr sz="1200">
                <a:solidFill>
                  <a:schemeClr val="bg1"/>
                </a:solidFill>
              </a:defRPr>
            </a:lvl1pPr>
            <a:lvl2pPr marL="191995" indent="0">
              <a:buFontTx/>
              <a:buNone/>
              <a:defRPr sz="1200">
                <a:solidFill>
                  <a:schemeClr val="bg1"/>
                </a:solidFill>
              </a:defRPr>
            </a:lvl2pPr>
            <a:lvl3pPr marL="550800" indent="0">
              <a:buFontTx/>
              <a:buNone/>
              <a:defRPr sz="1200">
                <a:solidFill>
                  <a:schemeClr val="bg1"/>
                </a:solidFill>
              </a:defRPr>
            </a:lvl3pPr>
            <a:lvl4pPr marL="1247933" indent="0">
              <a:buFontTx/>
              <a:buNone/>
              <a:defRPr sz="1200">
                <a:solidFill>
                  <a:schemeClr val="bg1"/>
                </a:solidFill>
              </a:defRPr>
            </a:lvl4pPr>
            <a:lvl5pPr marL="1919904" indent="0">
              <a:buFontTx/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Vorname Nachname, Rolle</a:t>
            </a:r>
            <a:endParaRPr lang="de-CH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694799" y="1877376"/>
            <a:ext cx="10202833" cy="2678891"/>
          </a:xfrm>
        </p:spPr>
        <p:txBody>
          <a:bodyPr lIns="0" tIns="0" rIns="0" bIns="0" anchor="t">
            <a:noAutofit/>
          </a:bodyPr>
          <a:lstStyle>
            <a:lvl1pPr algn="l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Titelmasterformat durch </a:t>
            </a:r>
            <a:br>
              <a:rPr lang="de-DE"/>
            </a:br>
            <a:r>
              <a:rPr lang="de-DE"/>
              <a:t>Klicken bearbeiten. Hier stehen maximal 3 Zeilen.</a:t>
            </a:r>
            <a:br>
              <a:rPr lang="de-DE"/>
            </a:br>
            <a:endParaRPr lang="de-CH"/>
          </a:p>
        </p:txBody>
      </p:sp>
      <p:sp>
        <p:nvSpPr>
          <p:cNvPr id="15" name="Kundenname"/>
          <p:cNvSpPr>
            <a:spLocks noGrp="1"/>
          </p:cNvSpPr>
          <p:nvPr>
            <p:ph type="body" sz="quarter" idx="11" hasCustomPrompt="1"/>
          </p:nvPr>
        </p:nvSpPr>
        <p:spPr>
          <a:xfrm>
            <a:off x="694800" y="1392417"/>
            <a:ext cx="8415867" cy="471135"/>
          </a:xfr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Tx/>
              <a:buNone/>
              <a:defRPr sz="2400" cap="none" baseline="0">
                <a:solidFill>
                  <a:schemeClr val="bg1"/>
                </a:solidFill>
                <a:latin typeface="+mn-lt"/>
                <a:ea typeface="Roboto Thin" pitchFamily="2" charset="0"/>
              </a:defRPr>
            </a:lvl1pPr>
            <a:lvl2pPr marL="479976" indent="0">
              <a:buFontTx/>
              <a:buNone/>
              <a:defRPr sz="4267"/>
            </a:lvl2pPr>
            <a:lvl3pPr marL="959952" indent="0">
              <a:buFontTx/>
              <a:buNone/>
              <a:defRPr sz="4267"/>
            </a:lvl3pPr>
            <a:lvl4pPr marL="1439928" indent="0">
              <a:buFontTx/>
              <a:buNone/>
              <a:defRPr sz="4267"/>
            </a:lvl4pPr>
            <a:lvl5pPr marL="1919904" indent="0">
              <a:buFontTx/>
              <a:buNone/>
              <a:defRPr sz="4267"/>
            </a:lvl5pPr>
          </a:lstStyle>
          <a:p>
            <a:pPr lvl="0"/>
            <a:r>
              <a:rPr lang="de-DE"/>
              <a:t>Kundenname</a:t>
            </a:r>
            <a:endParaRPr lang="de-CH"/>
          </a:p>
        </p:txBody>
      </p:sp>
      <p:pic>
        <p:nvPicPr>
          <p:cNvPr id="20" name="Logo">
            <a:extLst>
              <a:ext uri="{FF2B5EF4-FFF2-40B4-BE49-F238E27FC236}">
                <a16:creationId xmlns:a16="http://schemas.microsoft.com/office/drawing/2014/main" id="{F08B76FE-EC49-7FD8-E307-CE7C2927C85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22824" y="5777822"/>
            <a:ext cx="967500" cy="360000"/>
          </a:xfrm>
          <a:prstGeom prst="rect">
            <a:avLst/>
          </a:prstGeom>
        </p:spPr>
      </p:pic>
      <p:sp>
        <p:nvSpPr>
          <p:cNvPr id="43" name="Rechteck 42">
            <a:extLst>
              <a:ext uri="{FF2B5EF4-FFF2-40B4-BE49-F238E27FC236}">
                <a16:creationId xmlns:a16="http://schemas.microsoft.com/office/drawing/2014/main" id="{1B9910B8-266C-4280-EB84-821B7B1904A3}"/>
              </a:ext>
            </a:extLst>
          </p:cNvPr>
          <p:cNvSpPr/>
          <p:nvPr userDrawn="1"/>
        </p:nvSpPr>
        <p:spPr>
          <a:xfrm>
            <a:off x="-85163" y="-112149"/>
            <a:ext cx="2040088" cy="109967"/>
          </a:xfrm>
          <a:prstGeom prst="rect">
            <a:avLst/>
          </a:prstGeom>
          <a:solidFill>
            <a:srgbClr val="ECECE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de-CH" sz="1350">
              <a:solidFill>
                <a:srgbClr val="FFFFFF"/>
              </a:solidFill>
              <a:latin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240057542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 / 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ußzeilenplatzhalter 4">
            <a:extLst>
              <a:ext uri="{FF2B5EF4-FFF2-40B4-BE49-F238E27FC236}">
                <a16:creationId xmlns:a16="http://schemas.microsoft.com/office/drawing/2014/main" id="{DD3C9586-79BE-E9AD-13D2-600AE4034A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94800" y="537198"/>
            <a:ext cx="6733113" cy="191463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1000" cap="none" spc="30" baseline="0">
                <a:solidFill>
                  <a:schemeClr val="tx1"/>
                </a:solidFill>
              </a:defRPr>
            </a:lvl1pPr>
          </a:lstStyle>
          <a:p>
            <a:r>
              <a:rPr lang="de-DE"/>
              <a:t>Kapiteltitel (kurz) / Folientitel (kurz)</a:t>
            </a:r>
            <a:endParaRPr lang="de-CH"/>
          </a:p>
        </p:txBody>
      </p:sp>
      <p:sp>
        <p:nvSpPr>
          <p:cNvPr id="2" name="Datumsplatzhalter 3">
            <a:extLst>
              <a:ext uri="{FF2B5EF4-FFF2-40B4-BE49-F238E27FC236}">
                <a16:creationId xmlns:a16="http://schemas.microsoft.com/office/drawing/2014/main" id="{C416BDA6-A839-1E08-4163-390DF9A7C9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9370" y="6309786"/>
            <a:ext cx="720000" cy="326905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 spc="50" baseline="0">
                <a:solidFill>
                  <a:schemeClr val="tx1"/>
                </a:solidFill>
              </a:defRPr>
            </a:lvl1pPr>
          </a:lstStyle>
          <a:p>
            <a:fld id="{D7AE94E6-9682-5643-A9FA-EE6FB64B1DB8}" type="datetime1">
              <a:rPr lang="de-CH" smtClean="0"/>
              <a:t>05.03.2025</a:t>
            </a:fld>
            <a:endParaRPr lang="de-CH"/>
          </a:p>
        </p:txBody>
      </p:sp>
      <p:sp>
        <p:nvSpPr>
          <p:cNvPr id="4" name="Foliennummernplatzhalter 5">
            <a:extLst>
              <a:ext uri="{FF2B5EF4-FFF2-40B4-BE49-F238E27FC236}">
                <a16:creationId xmlns:a16="http://schemas.microsoft.com/office/drawing/2014/main" id="{B21BCF1D-59D3-249A-7FAB-A0D76CD6EA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5325" y="6309786"/>
            <a:ext cx="364045" cy="326905"/>
          </a:xfrm>
          <a:prstGeom prst="rect">
            <a:avLst/>
          </a:prstGeom>
        </p:spPr>
        <p:txBody>
          <a:bodyPr vert="horz" lIns="0" tIns="0" rIns="72000" bIns="0" rtlCol="0" anchor="b"/>
          <a:lstStyle>
            <a:lvl1pPr algn="l">
              <a:defRPr sz="800" spc="50" baseline="0">
                <a:solidFill>
                  <a:schemeClr val="tx1"/>
                </a:solidFill>
              </a:defRPr>
            </a:lvl1pPr>
          </a:lstStyle>
          <a:p>
            <a:fld id="{381BE46F-23E3-46AE-8BDD-324ADB7FE361}" type="slidenum">
              <a:rPr lang="de-CH" smtClean="0"/>
              <a:pPr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5711925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luss 6 Stando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43A514C9-4F6B-7BDF-C521-82A55E1667B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r="1203" b="120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xtplatzhalt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695325" y="3429000"/>
            <a:ext cx="2520000" cy="1619518"/>
          </a:xfrm>
        </p:spPr>
        <p:txBody>
          <a:bodyPr rIns="108000" anchor="b">
            <a:no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bg1"/>
                </a:solidFill>
              </a:defRPr>
            </a:lvl1pPr>
            <a:lvl2pPr marL="457189" indent="0">
              <a:buNone/>
              <a:defRPr sz="1000">
                <a:solidFill>
                  <a:schemeClr val="bg1"/>
                </a:solidFill>
              </a:defRPr>
            </a:lvl2pPr>
            <a:lvl3pPr marL="914377" indent="0">
              <a:buNone/>
              <a:defRPr sz="1000">
                <a:solidFill>
                  <a:schemeClr val="bg1"/>
                </a:solidFill>
              </a:defRPr>
            </a:lvl3pPr>
            <a:lvl4pPr marL="1371566" indent="0">
              <a:buNone/>
              <a:defRPr sz="1000">
                <a:solidFill>
                  <a:schemeClr val="bg1"/>
                </a:solidFill>
              </a:defRPr>
            </a:lvl4pPr>
            <a:lvl5pPr marL="1828754" indent="0">
              <a:buNone/>
              <a:defRPr sz="1000"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Max Mustermann 1</a:t>
            </a:r>
          </a:p>
          <a:p>
            <a:pPr lvl="0"/>
            <a:r>
              <a:rPr lang="de-DE"/>
              <a:t>Musterrolle</a:t>
            </a:r>
          </a:p>
          <a:p>
            <a:pPr lvl="0"/>
            <a:r>
              <a:rPr lang="de-DE"/>
              <a:t>max.musterman@ti8m.ch</a:t>
            </a:r>
            <a:br>
              <a:rPr lang="de-DE"/>
            </a:br>
            <a:r>
              <a:rPr lang="de-DE"/>
              <a:t>+41 44 497 XX XX</a:t>
            </a:r>
          </a:p>
          <a:p>
            <a:pPr lvl="0"/>
            <a:endParaRPr lang="de-DE"/>
          </a:p>
          <a:p>
            <a:pPr lvl="0"/>
            <a:r>
              <a:rPr lang="de-DE"/>
              <a:t>Max Mustermann 2</a:t>
            </a:r>
          </a:p>
          <a:p>
            <a:pPr lvl="0"/>
            <a:r>
              <a:rPr lang="de-DE"/>
              <a:t>Musterrolle</a:t>
            </a:r>
          </a:p>
          <a:p>
            <a:pPr lvl="0"/>
            <a:r>
              <a:rPr lang="de-DE"/>
              <a:t>max.musterman@ti8m.ch</a:t>
            </a:r>
            <a:br>
              <a:rPr lang="de-DE"/>
            </a:br>
            <a:r>
              <a:rPr lang="de-DE"/>
              <a:t>+41 44 497 XX XX</a:t>
            </a:r>
          </a:p>
        </p:txBody>
      </p:sp>
      <p:sp>
        <p:nvSpPr>
          <p:cNvPr id="12" name="Rechteck 11"/>
          <p:cNvSpPr/>
          <p:nvPr userDrawn="1"/>
        </p:nvSpPr>
        <p:spPr>
          <a:xfrm>
            <a:off x="695325" y="5446202"/>
            <a:ext cx="1368425" cy="708191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/>
          <a:p>
            <a:pPr lvl="0">
              <a:lnSpc>
                <a:spcPct val="120000"/>
              </a:lnSpc>
            </a:pPr>
            <a:r>
              <a:rPr lang="de-CH" sz="800" err="1">
                <a:solidFill>
                  <a:schemeClr val="bg1"/>
                </a:solidFill>
                <a:latin typeface="+mn-lt"/>
                <a:ea typeface="Roboto" pitchFamily="2" charset="0"/>
              </a:rPr>
              <a:t>ti&amp;m</a:t>
            </a:r>
            <a:r>
              <a:rPr lang="de-CH" sz="800">
                <a:solidFill>
                  <a:schemeClr val="bg1"/>
                </a:solidFill>
                <a:latin typeface="+mn-lt"/>
                <a:ea typeface="Roboto" pitchFamily="2" charset="0"/>
              </a:rPr>
              <a:t> AG</a:t>
            </a:r>
          </a:p>
          <a:p>
            <a:pPr lvl="0">
              <a:lnSpc>
                <a:spcPct val="120000"/>
              </a:lnSpc>
            </a:pPr>
            <a:r>
              <a:rPr lang="de-CH" sz="800" err="1">
                <a:solidFill>
                  <a:schemeClr val="bg1"/>
                </a:solidFill>
                <a:latin typeface="+mn-lt"/>
                <a:ea typeface="Roboto" pitchFamily="2" charset="0"/>
              </a:rPr>
              <a:t>Buckhauserstrasse</a:t>
            </a:r>
            <a:r>
              <a:rPr lang="de-CH" sz="800">
                <a:solidFill>
                  <a:schemeClr val="bg1"/>
                </a:solidFill>
                <a:latin typeface="+mn-lt"/>
                <a:ea typeface="Roboto" pitchFamily="2" charset="0"/>
              </a:rPr>
              <a:t> 24</a:t>
            </a:r>
          </a:p>
          <a:p>
            <a:pPr lvl="0">
              <a:lnSpc>
                <a:spcPct val="120000"/>
              </a:lnSpc>
            </a:pPr>
            <a:r>
              <a:rPr lang="de-CH" sz="800">
                <a:solidFill>
                  <a:schemeClr val="bg1"/>
                </a:solidFill>
                <a:latin typeface="+mn-lt"/>
                <a:ea typeface="Roboto" pitchFamily="2" charset="0"/>
              </a:rPr>
              <a:t>8048 Zürich</a:t>
            </a:r>
          </a:p>
          <a:p>
            <a:pPr lvl="0">
              <a:lnSpc>
                <a:spcPct val="120000"/>
              </a:lnSpc>
            </a:pPr>
            <a:r>
              <a:rPr lang="de-CH" sz="800">
                <a:solidFill>
                  <a:schemeClr val="bg1"/>
                </a:solidFill>
                <a:latin typeface="+mn-lt"/>
                <a:ea typeface="Roboto" pitchFamily="2" charset="0"/>
              </a:rPr>
              <a:t>SCHWEIZ</a:t>
            </a:r>
          </a:p>
          <a:p>
            <a:pPr lvl="0">
              <a:lnSpc>
                <a:spcPct val="120000"/>
              </a:lnSpc>
            </a:pPr>
            <a:r>
              <a:rPr lang="de-CH" sz="800">
                <a:solidFill>
                  <a:schemeClr val="bg1"/>
                </a:solidFill>
                <a:latin typeface="+mn-lt"/>
                <a:ea typeface="Roboto" pitchFamily="2" charset="0"/>
              </a:rPr>
              <a:t>+41 44 497 75 00</a:t>
            </a:r>
          </a:p>
        </p:txBody>
      </p:sp>
      <p:sp>
        <p:nvSpPr>
          <p:cNvPr id="14" name="Rechteck 13"/>
          <p:cNvSpPr/>
          <p:nvPr userDrawn="1"/>
        </p:nvSpPr>
        <p:spPr>
          <a:xfrm>
            <a:off x="2063747" y="5048518"/>
            <a:ext cx="1331916" cy="1105876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/>
          <a:p>
            <a:pPr lvl="0">
              <a:lnSpc>
                <a:spcPct val="120000"/>
              </a:lnSpc>
            </a:pPr>
            <a:r>
              <a:rPr lang="de-CH" sz="800" err="1">
                <a:solidFill>
                  <a:schemeClr val="bg1"/>
                </a:solidFill>
                <a:latin typeface="+mn-lt"/>
                <a:ea typeface="Roboto" pitchFamily="2" charset="0"/>
              </a:rPr>
              <a:t>ti&amp;m</a:t>
            </a:r>
            <a:r>
              <a:rPr lang="de-CH" sz="800">
                <a:solidFill>
                  <a:schemeClr val="bg1"/>
                </a:solidFill>
                <a:latin typeface="+mn-lt"/>
                <a:ea typeface="Roboto" pitchFamily="2" charset="0"/>
              </a:rPr>
              <a:t> AG</a:t>
            </a:r>
          </a:p>
          <a:p>
            <a:pPr lvl="0">
              <a:lnSpc>
                <a:spcPct val="120000"/>
              </a:lnSpc>
            </a:pPr>
            <a:r>
              <a:rPr lang="de-CH" sz="800" err="1">
                <a:solidFill>
                  <a:schemeClr val="bg1"/>
                </a:solidFill>
                <a:latin typeface="+mn-lt"/>
                <a:ea typeface="Roboto" pitchFamily="2" charset="0"/>
              </a:rPr>
              <a:t>Helvetiastrasse</a:t>
            </a:r>
            <a:r>
              <a:rPr lang="de-CH" sz="800">
                <a:solidFill>
                  <a:schemeClr val="bg1"/>
                </a:solidFill>
                <a:latin typeface="+mn-lt"/>
                <a:ea typeface="Roboto" pitchFamily="2" charset="0"/>
              </a:rPr>
              <a:t> 17</a:t>
            </a:r>
          </a:p>
          <a:p>
            <a:pPr lvl="0">
              <a:lnSpc>
                <a:spcPct val="120000"/>
              </a:lnSpc>
            </a:pPr>
            <a:r>
              <a:rPr lang="de-CH" sz="800">
                <a:solidFill>
                  <a:schemeClr val="bg1"/>
                </a:solidFill>
                <a:latin typeface="+mn-lt"/>
                <a:ea typeface="Roboto" pitchFamily="2" charset="0"/>
              </a:rPr>
              <a:t>3005 Bern</a:t>
            </a:r>
          </a:p>
          <a:p>
            <a:pPr marL="0" marR="0" lvl="0" indent="0" algn="l" defTabSz="121914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sz="800">
                <a:solidFill>
                  <a:schemeClr val="bg1"/>
                </a:solidFill>
                <a:latin typeface="+mn-lt"/>
                <a:ea typeface="Roboto" pitchFamily="2" charset="0"/>
              </a:rPr>
              <a:t>SCHWEIZ</a:t>
            </a:r>
          </a:p>
          <a:p>
            <a:pPr lvl="0">
              <a:lnSpc>
                <a:spcPct val="120000"/>
              </a:lnSpc>
            </a:pPr>
            <a:r>
              <a:rPr lang="de-CH" sz="800">
                <a:solidFill>
                  <a:schemeClr val="bg1"/>
                </a:solidFill>
                <a:latin typeface="+mn-lt"/>
                <a:ea typeface="Roboto" pitchFamily="2" charset="0"/>
              </a:rPr>
              <a:t>+41 31 960 15 55</a:t>
            </a:r>
          </a:p>
        </p:txBody>
      </p:sp>
      <p:sp>
        <p:nvSpPr>
          <p:cNvPr id="16" name="Rechteck 15"/>
          <p:cNvSpPr/>
          <p:nvPr userDrawn="1"/>
        </p:nvSpPr>
        <p:spPr>
          <a:xfrm>
            <a:off x="3395664" y="5048518"/>
            <a:ext cx="1331912" cy="1105876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/>
          <a:p>
            <a:pPr lvl="0">
              <a:lnSpc>
                <a:spcPct val="120000"/>
              </a:lnSpc>
            </a:pPr>
            <a:r>
              <a:rPr lang="de-CH" sz="800" err="1">
                <a:solidFill>
                  <a:schemeClr val="bg1"/>
                </a:solidFill>
                <a:latin typeface="+mn-lt"/>
                <a:ea typeface="Roboto" pitchFamily="2" charset="0"/>
              </a:rPr>
              <a:t>ti&amp;m</a:t>
            </a:r>
            <a:r>
              <a:rPr lang="de-CH" sz="800">
                <a:solidFill>
                  <a:schemeClr val="bg1"/>
                </a:solidFill>
                <a:latin typeface="+mn-lt"/>
                <a:ea typeface="Roboto" pitchFamily="2" charset="0"/>
              </a:rPr>
              <a:t> AG</a:t>
            </a:r>
          </a:p>
          <a:p>
            <a:pPr lvl="0">
              <a:lnSpc>
                <a:spcPct val="120000"/>
              </a:lnSpc>
            </a:pPr>
            <a:r>
              <a:rPr lang="de-CH" sz="800">
                <a:solidFill>
                  <a:schemeClr val="bg1"/>
                </a:solidFill>
                <a:latin typeface="+mn-lt"/>
                <a:ea typeface="Roboto" pitchFamily="2" charset="0"/>
              </a:rPr>
              <a:t>Elisabethenanlage 9 </a:t>
            </a:r>
          </a:p>
          <a:p>
            <a:pPr lvl="0">
              <a:lnSpc>
                <a:spcPct val="120000"/>
              </a:lnSpc>
            </a:pPr>
            <a:r>
              <a:rPr lang="de-CH" sz="800">
                <a:solidFill>
                  <a:schemeClr val="bg1"/>
                </a:solidFill>
                <a:latin typeface="+mn-lt"/>
                <a:ea typeface="Roboto" pitchFamily="2" charset="0"/>
              </a:rPr>
              <a:t>4051 Basel</a:t>
            </a:r>
          </a:p>
          <a:p>
            <a:pPr marL="0" marR="0" lvl="0" indent="0" algn="l" defTabSz="121914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sz="800">
                <a:solidFill>
                  <a:schemeClr val="bg1"/>
                </a:solidFill>
                <a:latin typeface="+mn-lt"/>
                <a:ea typeface="Roboto" pitchFamily="2" charset="0"/>
              </a:rPr>
              <a:t>SCHWEIZ</a:t>
            </a:r>
          </a:p>
          <a:p>
            <a:pPr marL="0" marR="0" lvl="0" indent="0" algn="l" defTabSz="121914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sz="800">
                <a:solidFill>
                  <a:schemeClr val="bg1"/>
                </a:solidFill>
                <a:latin typeface="+mn-lt"/>
                <a:ea typeface="Roboto" pitchFamily="2" charset="0"/>
              </a:rPr>
              <a:t>+41 61 501 29 99 </a:t>
            </a:r>
          </a:p>
        </p:txBody>
      </p:sp>
      <p:sp>
        <p:nvSpPr>
          <p:cNvPr id="20" name="Textplatzhalter 11"/>
          <p:cNvSpPr>
            <a:spLocks noGrp="1"/>
          </p:cNvSpPr>
          <p:nvPr>
            <p:ph type="body" sz="quarter" idx="15" hasCustomPrompt="1"/>
          </p:nvPr>
        </p:nvSpPr>
        <p:spPr>
          <a:xfrm>
            <a:off x="3395664" y="3429000"/>
            <a:ext cx="2520000" cy="1619518"/>
          </a:xfrm>
        </p:spPr>
        <p:txBody>
          <a:bodyPr anchor="b">
            <a:no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bg1"/>
                </a:solidFill>
              </a:defRPr>
            </a:lvl1pPr>
            <a:lvl2pPr marL="457189" indent="0">
              <a:buNone/>
              <a:defRPr sz="1000">
                <a:solidFill>
                  <a:schemeClr val="bg1"/>
                </a:solidFill>
              </a:defRPr>
            </a:lvl2pPr>
            <a:lvl3pPr marL="914377" indent="0">
              <a:buNone/>
              <a:defRPr sz="1000">
                <a:solidFill>
                  <a:schemeClr val="bg1"/>
                </a:solidFill>
              </a:defRPr>
            </a:lvl3pPr>
            <a:lvl4pPr marL="1371566" indent="0">
              <a:buNone/>
              <a:defRPr sz="1000">
                <a:solidFill>
                  <a:schemeClr val="bg1"/>
                </a:solidFill>
              </a:defRPr>
            </a:lvl4pPr>
            <a:lvl5pPr marL="1828754" indent="0">
              <a:buNone/>
              <a:defRPr sz="1000"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Max Mustermann 3</a:t>
            </a:r>
          </a:p>
          <a:p>
            <a:pPr lvl="0"/>
            <a:r>
              <a:rPr lang="de-DE"/>
              <a:t>Musterrolle</a:t>
            </a:r>
          </a:p>
          <a:p>
            <a:pPr lvl="0"/>
            <a:r>
              <a:rPr lang="de-DE"/>
              <a:t>max.musterman@ti8m.ch</a:t>
            </a:r>
            <a:br>
              <a:rPr lang="de-DE"/>
            </a:br>
            <a:r>
              <a:rPr lang="de-DE"/>
              <a:t>+41 44 497 XX XX</a:t>
            </a:r>
          </a:p>
          <a:p>
            <a:pPr lvl="0"/>
            <a:endParaRPr lang="de-DE"/>
          </a:p>
          <a:p>
            <a:pPr lvl="0"/>
            <a:r>
              <a:rPr lang="de-DE"/>
              <a:t>Max Mustermann 4</a:t>
            </a:r>
          </a:p>
          <a:p>
            <a:pPr lvl="0"/>
            <a:r>
              <a:rPr lang="de-DE"/>
              <a:t>Musterrolle</a:t>
            </a:r>
          </a:p>
          <a:p>
            <a:pPr lvl="0"/>
            <a:r>
              <a:rPr lang="de-DE"/>
              <a:t>max.musterman@ti8m.ch</a:t>
            </a:r>
            <a:br>
              <a:rPr lang="de-DE"/>
            </a:br>
            <a:r>
              <a:rPr lang="de-DE"/>
              <a:t>+41 44 497 XX XX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C387D7D6-E0AE-E44B-AA19-71720F66A14D}"/>
              </a:ext>
            </a:extLst>
          </p:cNvPr>
          <p:cNvSpPr/>
          <p:nvPr userDrawn="1"/>
        </p:nvSpPr>
        <p:spPr>
          <a:xfrm>
            <a:off x="4727577" y="5048518"/>
            <a:ext cx="1368423" cy="1105876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/>
          <a:p>
            <a:pPr lvl="0">
              <a:lnSpc>
                <a:spcPct val="120000"/>
              </a:lnSpc>
            </a:pPr>
            <a:r>
              <a:rPr lang="de-CH" sz="800" err="1">
                <a:solidFill>
                  <a:schemeClr val="bg1"/>
                </a:solidFill>
                <a:latin typeface="+mn-lt"/>
                <a:ea typeface="Roboto" pitchFamily="2" charset="0"/>
              </a:rPr>
              <a:t>ti&amp;m</a:t>
            </a:r>
            <a:r>
              <a:rPr lang="de-CH" sz="800">
                <a:solidFill>
                  <a:schemeClr val="bg1"/>
                </a:solidFill>
                <a:latin typeface="+mn-lt"/>
                <a:ea typeface="Roboto" pitchFamily="2" charset="0"/>
              </a:rPr>
              <a:t> GmbH</a:t>
            </a:r>
          </a:p>
          <a:p>
            <a:pPr lvl="0">
              <a:lnSpc>
                <a:spcPct val="120000"/>
              </a:lnSpc>
            </a:pPr>
            <a:r>
              <a:rPr lang="de-CH" sz="800" err="1">
                <a:solidFill>
                  <a:schemeClr val="bg1"/>
                </a:solidFill>
                <a:latin typeface="+mn-lt"/>
                <a:ea typeface="Roboto" pitchFamily="2" charset="0"/>
              </a:rPr>
              <a:t>Schaumainkai</a:t>
            </a:r>
            <a:r>
              <a:rPr lang="de-CH" sz="800">
                <a:solidFill>
                  <a:schemeClr val="bg1"/>
                </a:solidFill>
                <a:latin typeface="+mn-lt"/>
                <a:ea typeface="Roboto" pitchFamily="2" charset="0"/>
              </a:rPr>
              <a:t> 91</a:t>
            </a:r>
            <a:br>
              <a:rPr lang="de-CH" sz="800">
                <a:solidFill>
                  <a:schemeClr val="bg1"/>
                </a:solidFill>
                <a:latin typeface="+mn-lt"/>
                <a:ea typeface="Roboto" pitchFamily="2" charset="0"/>
              </a:rPr>
            </a:br>
            <a:r>
              <a:rPr lang="de-CH" sz="800">
                <a:solidFill>
                  <a:schemeClr val="bg1"/>
                </a:solidFill>
                <a:latin typeface="+mn-lt"/>
                <a:ea typeface="Roboto" pitchFamily="2" charset="0"/>
              </a:rPr>
              <a:t>60596 Frankfurt am Main</a:t>
            </a:r>
          </a:p>
          <a:p>
            <a:pPr lvl="0">
              <a:lnSpc>
                <a:spcPct val="120000"/>
              </a:lnSpc>
            </a:pPr>
            <a:r>
              <a:rPr lang="de-CH" sz="800">
                <a:solidFill>
                  <a:schemeClr val="bg1"/>
                </a:solidFill>
                <a:latin typeface="+mn-lt"/>
                <a:ea typeface="Roboto" pitchFamily="2" charset="0"/>
              </a:rPr>
              <a:t>DEUTSCHLAND</a:t>
            </a:r>
          </a:p>
          <a:p>
            <a:pPr lvl="0">
              <a:lnSpc>
                <a:spcPct val="120000"/>
              </a:lnSpc>
            </a:pPr>
            <a:r>
              <a:rPr lang="de-CH" sz="800">
                <a:solidFill>
                  <a:schemeClr val="bg1"/>
                </a:solidFill>
                <a:latin typeface="+mn-lt"/>
                <a:ea typeface="Roboto" pitchFamily="2" charset="0"/>
              </a:rPr>
              <a:t>+49 69 24745268-0    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2CCC7B0B-036E-8D40-960B-1C13B1B5C613}"/>
              </a:ext>
            </a:extLst>
          </p:cNvPr>
          <p:cNvSpPr txBox="1"/>
          <p:nvPr userDrawn="1"/>
        </p:nvSpPr>
        <p:spPr>
          <a:xfrm>
            <a:off x="695325" y="961043"/>
            <a:ext cx="675148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1219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Pct val="100000"/>
              <a:buFont typeface="Symbol" panose="05050102010706020507" pitchFamily="18" charset="2"/>
              <a:buNone/>
              <a:tabLst/>
              <a:defRPr/>
            </a:pPr>
            <a:r>
              <a:rPr kumimoji="0" lang="de-DE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Wir digitalisieren Ihr Unternehmen.</a:t>
            </a:r>
            <a:endParaRPr kumimoji="0" lang="de-CH" sz="24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BE566325-CA3F-1346-894C-A36821C0E469}"/>
              </a:ext>
            </a:extLst>
          </p:cNvPr>
          <p:cNvSpPr/>
          <p:nvPr userDrawn="1"/>
        </p:nvSpPr>
        <p:spPr>
          <a:xfrm>
            <a:off x="6096000" y="5048518"/>
            <a:ext cx="1331913" cy="1105876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/>
          <a:p>
            <a:pPr lvl="0">
              <a:lnSpc>
                <a:spcPct val="120000"/>
              </a:lnSpc>
            </a:pPr>
            <a:r>
              <a:rPr lang="de-CH" sz="800" err="1">
                <a:solidFill>
                  <a:schemeClr val="bg1"/>
                </a:solidFill>
                <a:latin typeface="+mn-lt"/>
                <a:ea typeface="Roboto" pitchFamily="2" charset="0"/>
              </a:rPr>
              <a:t>ti&amp;m</a:t>
            </a:r>
            <a:r>
              <a:rPr lang="de-CH" sz="800">
                <a:solidFill>
                  <a:schemeClr val="bg1"/>
                </a:solidFill>
                <a:latin typeface="+mn-lt"/>
                <a:ea typeface="Roboto" pitchFamily="2" charset="0"/>
              </a:rPr>
              <a:t> GmbH</a:t>
            </a:r>
          </a:p>
          <a:p>
            <a:pPr marL="0" marR="0" lvl="0" indent="0" algn="l" defTabSz="121914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sz="800">
                <a:solidFill>
                  <a:schemeClr val="bg1"/>
                </a:solidFill>
                <a:latin typeface="+mn-lt"/>
                <a:ea typeface="Roboto" pitchFamily="2" charset="0"/>
              </a:rPr>
              <a:t>Kesselstraße 3</a:t>
            </a:r>
          </a:p>
          <a:p>
            <a:pPr lvl="0">
              <a:lnSpc>
                <a:spcPct val="120000"/>
              </a:lnSpc>
            </a:pPr>
            <a:r>
              <a:rPr lang="de-CH" sz="800">
                <a:solidFill>
                  <a:schemeClr val="bg1"/>
                </a:solidFill>
                <a:latin typeface="+mn-lt"/>
                <a:ea typeface="Roboto" pitchFamily="2" charset="0"/>
              </a:rPr>
              <a:t>40221 Düsseldorf</a:t>
            </a:r>
          </a:p>
          <a:p>
            <a:pPr marL="0" marR="0" lvl="0" indent="0" algn="l" defTabSz="121914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sz="800">
                <a:solidFill>
                  <a:schemeClr val="bg1"/>
                </a:solidFill>
                <a:latin typeface="+mn-lt"/>
                <a:ea typeface="Roboto" pitchFamily="2" charset="0"/>
              </a:rPr>
              <a:t>DEUTSCHLAND</a:t>
            </a:r>
          </a:p>
          <a:p>
            <a:pPr lvl="0">
              <a:lnSpc>
                <a:spcPct val="120000"/>
              </a:lnSpc>
            </a:pPr>
            <a:r>
              <a:rPr lang="de-CH" sz="800">
                <a:solidFill>
                  <a:schemeClr val="bg1"/>
                </a:solidFill>
                <a:latin typeface="+mn-lt"/>
                <a:ea typeface="Roboto" pitchFamily="2" charset="0"/>
              </a:rPr>
              <a:t>+49 211 90989580 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E15C53B8-8F48-3442-87E5-ABD117E266C3}"/>
              </a:ext>
            </a:extLst>
          </p:cNvPr>
          <p:cNvSpPr/>
          <p:nvPr userDrawn="1"/>
        </p:nvSpPr>
        <p:spPr>
          <a:xfrm>
            <a:off x="7427914" y="5048518"/>
            <a:ext cx="1331911" cy="1105876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/>
          <a:p>
            <a:pPr lvl="0">
              <a:lnSpc>
                <a:spcPct val="120000"/>
              </a:lnSpc>
            </a:pPr>
            <a:r>
              <a:rPr lang="de-CH" sz="800" err="1">
                <a:solidFill>
                  <a:schemeClr val="bg1"/>
                </a:solidFill>
                <a:latin typeface="+mn-lt"/>
                <a:ea typeface="Roboto" pitchFamily="2" charset="0"/>
              </a:rPr>
              <a:t>ti&amp;m</a:t>
            </a:r>
            <a:r>
              <a:rPr lang="de-CH" sz="800">
                <a:solidFill>
                  <a:schemeClr val="bg1"/>
                </a:solidFill>
                <a:latin typeface="+mn-lt"/>
                <a:ea typeface="Roboto" pitchFamily="2" charset="0"/>
              </a:rPr>
              <a:t> </a:t>
            </a:r>
            <a:r>
              <a:rPr lang="de-CH" sz="800" err="1">
                <a:solidFill>
                  <a:schemeClr val="bg1"/>
                </a:solidFill>
                <a:latin typeface="+mn-lt"/>
                <a:ea typeface="Roboto" pitchFamily="2" charset="0"/>
              </a:rPr>
              <a:t>Pte</a:t>
            </a:r>
            <a:r>
              <a:rPr lang="de-CH" sz="800">
                <a:solidFill>
                  <a:schemeClr val="bg1"/>
                </a:solidFill>
                <a:latin typeface="+mn-lt"/>
                <a:ea typeface="Roboto" pitchFamily="2" charset="0"/>
              </a:rPr>
              <a:t>. Ltd.</a:t>
            </a:r>
          </a:p>
          <a:p>
            <a:pPr lvl="0">
              <a:lnSpc>
                <a:spcPct val="120000"/>
              </a:lnSpc>
            </a:pPr>
            <a:r>
              <a:rPr lang="de-CH" sz="800">
                <a:solidFill>
                  <a:schemeClr val="bg1"/>
                </a:solidFill>
                <a:latin typeface="+mn-lt"/>
                <a:ea typeface="Roboto" pitchFamily="2" charset="0"/>
              </a:rPr>
              <a:t>18 Robinson Road #15-01</a:t>
            </a:r>
          </a:p>
          <a:p>
            <a:pPr lvl="0">
              <a:lnSpc>
                <a:spcPct val="120000"/>
              </a:lnSpc>
            </a:pPr>
            <a:r>
              <a:rPr lang="de-CH" sz="800">
                <a:solidFill>
                  <a:schemeClr val="bg1"/>
                </a:solidFill>
                <a:latin typeface="+mn-lt"/>
                <a:ea typeface="Roboto" pitchFamily="2" charset="0"/>
              </a:rPr>
              <a:t>Singapore 048547</a:t>
            </a:r>
          </a:p>
          <a:p>
            <a:pPr lvl="0">
              <a:lnSpc>
                <a:spcPct val="120000"/>
              </a:lnSpc>
            </a:pPr>
            <a:r>
              <a:rPr lang="de-CH" sz="800">
                <a:solidFill>
                  <a:schemeClr val="bg1"/>
                </a:solidFill>
                <a:latin typeface="+mn-lt"/>
                <a:ea typeface="Roboto" pitchFamily="2" charset="0"/>
              </a:rPr>
              <a:t>SINGAPORE</a:t>
            </a:r>
          </a:p>
          <a:p>
            <a:pPr lvl="0">
              <a:lnSpc>
                <a:spcPct val="120000"/>
              </a:lnSpc>
            </a:pPr>
            <a:r>
              <a:rPr lang="de-CH" sz="800">
                <a:solidFill>
                  <a:schemeClr val="bg1"/>
                </a:solidFill>
                <a:latin typeface="+mn-lt"/>
                <a:ea typeface="Roboto" pitchFamily="2" charset="0"/>
              </a:rPr>
              <a:t>+65 6983 9530</a:t>
            </a:r>
          </a:p>
        </p:txBody>
      </p:sp>
      <p:sp>
        <p:nvSpPr>
          <p:cNvPr id="22" name="Titel 1">
            <a:extLst>
              <a:ext uri="{FF2B5EF4-FFF2-40B4-BE49-F238E27FC236}">
                <a16:creationId xmlns:a16="http://schemas.microsoft.com/office/drawing/2014/main" id="{DCE6EB15-AD5A-7EDA-E79E-5B12F70BA77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5325" y="1411797"/>
            <a:ext cx="9432925" cy="2017204"/>
          </a:xfrm>
        </p:spPr>
        <p:txBody>
          <a:bodyPr lIns="0" tIns="0" rIns="0" bIns="0" anchor="t">
            <a:noAutofit/>
          </a:bodyPr>
          <a:lstStyle>
            <a:lvl1pPr algn="l">
              <a:defRPr sz="5400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Call-</a:t>
            </a:r>
            <a:r>
              <a:rPr lang="de-DE" err="1"/>
              <a:t>to</a:t>
            </a:r>
            <a:r>
              <a:rPr lang="de-DE"/>
              <a:t>-Action formulieren</a:t>
            </a:r>
            <a:endParaRPr lang="de-CH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CED5757F-F413-8D28-C1E4-9227873A3CB8}"/>
              </a:ext>
            </a:extLst>
          </p:cNvPr>
          <p:cNvSpPr/>
          <p:nvPr userDrawn="1"/>
        </p:nvSpPr>
        <p:spPr>
          <a:xfrm>
            <a:off x="8770206" y="5048518"/>
            <a:ext cx="1331911" cy="1105876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/>
          <a:p>
            <a:pPr lvl="0" algn="ctr">
              <a:lnSpc>
                <a:spcPct val="120000"/>
              </a:lnSpc>
            </a:pPr>
            <a:r>
              <a:rPr lang="de-CH" sz="800">
                <a:solidFill>
                  <a:schemeClr val="bg1"/>
                </a:solidFill>
                <a:latin typeface="+mj-lt"/>
                <a:ea typeface="Roboto" pitchFamily="2" charset="0"/>
              </a:rPr>
              <a:t>ti8m.com</a:t>
            </a:r>
          </a:p>
        </p:txBody>
      </p:sp>
      <p:pic>
        <p:nvPicPr>
          <p:cNvPr id="2" name="Logo">
            <a:extLst>
              <a:ext uri="{FF2B5EF4-FFF2-40B4-BE49-F238E27FC236}">
                <a16:creationId xmlns:a16="http://schemas.microsoft.com/office/drawing/2014/main" id="{53A0D901-ED19-64F7-07EC-7B32D7E9302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22824" y="5777822"/>
            <a:ext cx="967500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72177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 Cover 6 Branch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6894218A-80EC-AA81-28E8-A20073F894C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r="1203" b="120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xtplatzhalt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695325" y="3429000"/>
            <a:ext cx="2520000" cy="1619518"/>
          </a:xfrm>
        </p:spPr>
        <p:txBody>
          <a:bodyPr rIns="108000" anchor="b">
            <a:no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bg1"/>
                </a:solidFill>
              </a:defRPr>
            </a:lvl1pPr>
            <a:lvl2pPr marL="457189" indent="0">
              <a:buNone/>
              <a:defRPr sz="1000">
                <a:solidFill>
                  <a:schemeClr val="bg1"/>
                </a:solidFill>
              </a:defRPr>
            </a:lvl2pPr>
            <a:lvl3pPr marL="914377" indent="0">
              <a:buNone/>
              <a:defRPr sz="1000">
                <a:solidFill>
                  <a:schemeClr val="bg1"/>
                </a:solidFill>
              </a:defRPr>
            </a:lvl3pPr>
            <a:lvl4pPr marL="1371566" indent="0">
              <a:buNone/>
              <a:defRPr sz="1000">
                <a:solidFill>
                  <a:schemeClr val="bg1"/>
                </a:solidFill>
              </a:defRPr>
            </a:lvl4pPr>
            <a:lvl5pPr marL="1828754" indent="0">
              <a:buNone/>
              <a:defRPr sz="1000"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Max Mustermann 1</a:t>
            </a:r>
          </a:p>
          <a:p>
            <a:pPr lvl="0"/>
            <a:r>
              <a:rPr lang="de-DE"/>
              <a:t>Musterrolle</a:t>
            </a:r>
          </a:p>
          <a:p>
            <a:pPr lvl="0"/>
            <a:r>
              <a:rPr lang="de-DE"/>
              <a:t>max.musterman@ti8m.ch</a:t>
            </a:r>
            <a:br>
              <a:rPr lang="de-DE"/>
            </a:br>
            <a:r>
              <a:rPr lang="de-DE"/>
              <a:t>+41 44 497 XX XX</a:t>
            </a:r>
          </a:p>
          <a:p>
            <a:pPr lvl="0"/>
            <a:endParaRPr lang="de-DE"/>
          </a:p>
          <a:p>
            <a:pPr lvl="0"/>
            <a:r>
              <a:rPr lang="de-DE"/>
              <a:t>Max Mustermann 2</a:t>
            </a:r>
          </a:p>
          <a:p>
            <a:pPr lvl="0"/>
            <a:r>
              <a:rPr lang="de-DE"/>
              <a:t>Musterrolle</a:t>
            </a:r>
          </a:p>
          <a:p>
            <a:pPr lvl="0"/>
            <a:r>
              <a:rPr lang="de-DE"/>
              <a:t>max.musterman@ti8m.ch</a:t>
            </a:r>
            <a:br>
              <a:rPr lang="de-DE"/>
            </a:br>
            <a:r>
              <a:rPr lang="de-DE"/>
              <a:t>+41 44 497 XX XX</a:t>
            </a:r>
          </a:p>
        </p:txBody>
      </p:sp>
      <p:sp>
        <p:nvSpPr>
          <p:cNvPr id="12" name="Rechteck 11"/>
          <p:cNvSpPr/>
          <p:nvPr userDrawn="1"/>
        </p:nvSpPr>
        <p:spPr>
          <a:xfrm>
            <a:off x="695325" y="5446202"/>
            <a:ext cx="1368425" cy="708191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/>
          <a:p>
            <a:pPr lvl="0">
              <a:lnSpc>
                <a:spcPct val="120000"/>
              </a:lnSpc>
            </a:pPr>
            <a:r>
              <a:rPr lang="de-CH" sz="800" err="1">
                <a:solidFill>
                  <a:schemeClr val="bg1"/>
                </a:solidFill>
                <a:latin typeface="+mn-lt"/>
                <a:ea typeface="Roboto" pitchFamily="2" charset="0"/>
              </a:rPr>
              <a:t>ti&amp;m</a:t>
            </a:r>
            <a:r>
              <a:rPr lang="de-CH" sz="800">
                <a:solidFill>
                  <a:schemeClr val="bg1"/>
                </a:solidFill>
                <a:latin typeface="+mn-lt"/>
                <a:ea typeface="Roboto" pitchFamily="2" charset="0"/>
              </a:rPr>
              <a:t> AG</a:t>
            </a:r>
          </a:p>
          <a:p>
            <a:pPr lvl="0">
              <a:lnSpc>
                <a:spcPct val="120000"/>
              </a:lnSpc>
            </a:pPr>
            <a:r>
              <a:rPr lang="de-CH" sz="800" err="1">
                <a:solidFill>
                  <a:schemeClr val="bg1"/>
                </a:solidFill>
                <a:latin typeface="+mn-lt"/>
                <a:ea typeface="Roboto" pitchFamily="2" charset="0"/>
              </a:rPr>
              <a:t>Buckhauserstrasse</a:t>
            </a:r>
            <a:r>
              <a:rPr lang="de-CH" sz="800">
                <a:solidFill>
                  <a:schemeClr val="bg1"/>
                </a:solidFill>
                <a:latin typeface="+mn-lt"/>
                <a:ea typeface="Roboto" pitchFamily="2" charset="0"/>
              </a:rPr>
              <a:t> 24</a:t>
            </a:r>
          </a:p>
          <a:p>
            <a:pPr lvl="0">
              <a:lnSpc>
                <a:spcPct val="120000"/>
              </a:lnSpc>
            </a:pPr>
            <a:r>
              <a:rPr lang="de-CH" sz="800">
                <a:solidFill>
                  <a:schemeClr val="bg1"/>
                </a:solidFill>
                <a:latin typeface="+mn-lt"/>
                <a:ea typeface="Roboto" pitchFamily="2" charset="0"/>
              </a:rPr>
              <a:t>8048 </a:t>
            </a:r>
            <a:r>
              <a:rPr lang="de-CH" sz="800" err="1">
                <a:solidFill>
                  <a:schemeClr val="bg1"/>
                </a:solidFill>
                <a:latin typeface="+mn-lt"/>
                <a:ea typeface="Roboto" pitchFamily="2" charset="0"/>
              </a:rPr>
              <a:t>Zurich</a:t>
            </a:r>
            <a:endParaRPr lang="de-CH" sz="800">
              <a:solidFill>
                <a:schemeClr val="bg1"/>
              </a:solidFill>
              <a:latin typeface="+mn-lt"/>
              <a:ea typeface="Roboto" pitchFamily="2" charset="0"/>
            </a:endParaRPr>
          </a:p>
          <a:p>
            <a:pPr lvl="0">
              <a:lnSpc>
                <a:spcPct val="120000"/>
              </a:lnSpc>
            </a:pPr>
            <a:r>
              <a:rPr lang="de-CH" sz="800">
                <a:solidFill>
                  <a:schemeClr val="bg1"/>
                </a:solidFill>
                <a:latin typeface="+mn-lt"/>
                <a:ea typeface="Roboto" pitchFamily="2" charset="0"/>
              </a:rPr>
              <a:t>SWITZERLAND</a:t>
            </a:r>
          </a:p>
          <a:p>
            <a:pPr lvl="0">
              <a:lnSpc>
                <a:spcPct val="120000"/>
              </a:lnSpc>
            </a:pPr>
            <a:r>
              <a:rPr lang="de-CH" sz="800">
                <a:solidFill>
                  <a:schemeClr val="bg1"/>
                </a:solidFill>
                <a:latin typeface="+mn-lt"/>
                <a:ea typeface="Roboto" pitchFamily="2" charset="0"/>
              </a:rPr>
              <a:t>+41 44 497 75 00</a:t>
            </a:r>
          </a:p>
        </p:txBody>
      </p:sp>
      <p:sp>
        <p:nvSpPr>
          <p:cNvPr id="14" name="Rechteck 13"/>
          <p:cNvSpPr/>
          <p:nvPr userDrawn="1"/>
        </p:nvSpPr>
        <p:spPr>
          <a:xfrm>
            <a:off x="2063747" y="5048518"/>
            <a:ext cx="1331916" cy="1105876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/>
          <a:p>
            <a:pPr lvl="0">
              <a:lnSpc>
                <a:spcPct val="120000"/>
              </a:lnSpc>
            </a:pPr>
            <a:r>
              <a:rPr lang="de-CH" sz="800" err="1">
                <a:solidFill>
                  <a:schemeClr val="bg1"/>
                </a:solidFill>
                <a:latin typeface="+mn-lt"/>
                <a:ea typeface="Roboto" pitchFamily="2" charset="0"/>
              </a:rPr>
              <a:t>ti&amp;m</a:t>
            </a:r>
            <a:r>
              <a:rPr lang="de-CH" sz="800">
                <a:solidFill>
                  <a:schemeClr val="bg1"/>
                </a:solidFill>
                <a:latin typeface="+mn-lt"/>
                <a:ea typeface="Roboto" pitchFamily="2" charset="0"/>
              </a:rPr>
              <a:t> AG</a:t>
            </a:r>
          </a:p>
          <a:p>
            <a:pPr lvl="0">
              <a:lnSpc>
                <a:spcPct val="120000"/>
              </a:lnSpc>
            </a:pPr>
            <a:r>
              <a:rPr lang="de-CH" sz="800" err="1">
                <a:solidFill>
                  <a:schemeClr val="bg1"/>
                </a:solidFill>
                <a:latin typeface="+mn-lt"/>
                <a:ea typeface="Roboto" pitchFamily="2" charset="0"/>
              </a:rPr>
              <a:t>Helvetiastrasse</a:t>
            </a:r>
            <a:r>
              <a:rPr lang="de-CH" sz="800">
                <a:solidFill>
                  <a:schemeClr val="bg1"/>
                </a:solidFill>
                <a:latin typeface="+mn-lt"/>
                <a:ea typeface="Roboto" pitchFamily="2" charset="0"/>
              </a:rPr>
              <a:t> 17</a:t>
            </a:r>
          </a:p>
          <a:p>
            <a:pPr lvl="0">
              <a:lnSpc>
                <a:spcPct val="120000"/>
              </a:lnSpc>
            </a:pPr>
            <a:r>
              <a:rPr lang="de-CH" sz="800">
                <a:solidFill>
                  <a:schemeClr val="bg1"/>
                </a:solidFill>
                <a:latin typeface="+mn-lt"/>
                <a:ea typeface="Roboto" pitchFamily="2" charset="0"/>
              </a:rPr>
              <a:t>3005 Bern</a:t>
            </a:r>
          </a:p>
          <a:p>
            <a:pPr lvl="0">
              <a:lnSpc>
                <a:spcPct val="120000"/>
              </a:lnSpc>
            </a:pPr>
            <a:r>
              <a:rPr lang="de-CH" sz="800">
                <a:solidFill>
                  <a:schemeClr val="bg1"/>
                </a:solidFill>
                <a:latin typeface="+mn-lt"/>
                <a:ea typeface="Roboto" pitchFamily="2" charset="0"/>
              </a:rPr>
              <a:t>SWITZERLAND</a:t>
            </a:r>
          </a:p>
          <a:p>
            <a:pPr lvl="0">
              <a:lnSpc>
                <a:spcPct val="120000"/>
              </a:lnSpc>
            </a:pPr>
            <a:r>
              <a:rPr lang="de-CH" sz="800">
                <a:solidFill>
                  <a:schemeClr val="bg1"/>
                </a:solidFill>
                <a:latin typeface="+mn-lt"/>
                <a:ea typeface="Roboto" pitchFamily="2" charset="0"/>
              </a:rPr>
              <a:t>+41 31 960 15 55</a:t>
            </a:r>
          </a:p>
        </p:txBody>
      </p:sp>
      <p:sp>
        <p:nvSpPr>
          <p:cNvPr id="16" name="Rechteck 15"/>
          <p:cNvSpPr/>
          <p:nvPr userDrawn="1"/>
        </p:nvSpPr>
        <p:spPr>
          <a:xfrm>
            <a:off x="3395664" y="5048518"/>
            <a:ext cx="1331912" cy="1105876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/>
          <a:p>
            <a:pPr lvl="0">
              <a:lnSpc>
                <a:spcPct val="120000"/>
              </a:lnSpc>
            </a:pPr>
            <a:r>
              <a:rPr lang="de-CH" sz="800" err="1">
                <a:solidFill>
                  <a:schemeClr val="bg1"/>
                </a:solidFill>
                <a:latin typeface="+mn-lt"/>
                <a:ea typeface="Roboto" pitchFamily="2" charset="0"/>
              </a:rPr>
              <a:t>ti&amp;m</a:t>
            </a:r>
            <a:r>
              <a:rPr lang="de-CH" sz="800">
                <a:solidFill>
                  <a:schemeClr val="bg1"/>
                </a:solidFill>
                <a:latin typeface="+mn-lt"/>
                <a:ea typeface="Roboto" pitchFamily="2" charset="0"/>
              </a:rPr>
              <a:t> AG</a:t>
            </a:r>
          </a:p>
          <a:p>
            <a:pPr lvl="0">
              <a:lnSpc>
                <a:spcPct val="120000"/>
              </a:lnSpc>
            </a:pPr>
            <a:r>
              <a:rPr lang="de-CH" sz="800">
                <a:solidFill>
                  <a:schemeClr val="bg1"/>
                </a:solidFill>
                <a:latin typeface="+mn-lt"/>
                <a:ea typeface="Roboto" pitchFamily="2" charset="0"/>
              </a:rPr>
              <a:t>Elisabethenanlage 9 </a:t>
            </a:r>
          </a:p>
          <a:p>
            <a:pPr lvl="0">
              <a:lnSpc>
                <a:spcPct val="120000"/>
              </a:lnSpc>
            </a:pPr>
            <a:r>
              <a:rPr lang="de-CH" sz="800">
                <a:solidFill>
                  <a:schemeClr val="bg1"/>
                </a:solidFill>
                <a:latin typeface="+mn-lt"/>
                <a:ea typeface="Roboto" pitchFamily="2" charset="0"/>
              </a:rPr>
              <a:t>4051 Basel</a:t>
            </a:r>
          </a:p>
          <a:p>
            <a:pPr lvl="0">
              <a:lnSpc>
                <a:spcPct val="120000"/>
              </a:lnSpc>
            </a:pPr>
            <a:r>
              <a:rPr lang="de-CH" sz="800">
                <a:solidFill>
                  <a:schemeClr val="bg1"/>
                </a:solidFill>
                <a:latin typeface="+mn-lt"/>
                <a:ea typeface="Roboto" pitchFamily="2" charset="0"/>
              </a:rPr>
              <a:t>SWITZERLAND</a:t>
            </a:r>
          </a:p>
          <a:p>
            <a:pPr lvl="0">
              <a:lnSpc>
                <a:spcPct val="120000"/>
              </a:lnSpc>
            </a:pPr>
            <a:r>
              <a:rPr lang="de-CH" sz="800">
                <a:solidFill>
                  <a:schemeClr val="bg1"/>
                </a:solidFill>
                <a:latin typeface="+mn-lt"/>
                <a:ea typeface="Roboto" pitchFamily="2" charset="0"/>
              </a:rPr>
              <a:t>+41 61 501 29 99 </a:t>
            </a:r>
          </a:p>
        </p:txBody>
      </p:sp>
      <p:sp>
        <p:nvSpPr>
          <p:cNvPr id="20" name="Textplatzhalter 11"/>
          <p:cNvSpPr>
            <a:spLocks noGrp="1"/>
          </p:cNvSpPr>
          <p:nvPr>
            <p:ph type="body" sz="quarter" idx="15" hasCustomPrompt="1"/>
          </p:nvPr>
        </p:nvSpPr>
        <p:spPr>
          <a:xfrm>
            <a:off x="3395664" y="3429000"/>
            <a:ext cx="2520000" cy="1619518"/>
          </a:xfrm>
        </p:spPr>
        <p:txBody>
          <a:bodyPr anchor="b">
            <a:no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bg1"/>
                </a:solidFill>
              </a:defRPr>
            </a:lvl1pPr>
            <a:lvl2pPr marL="457189" indent="0">
              <a:buNone/>
              <a:defRPr sz="1000">
                <a:solidFill>
                  <a:schemeClr val="bg1"/>
                </a:solidFill>
              </a:defRPr>
            </a:lvl2pPr>
            <a:lvl3pPr marL="914377" indent="0">
              <a:buNone/>
              <a:defRPr sz="1000">
                <a:solidFill>
                  <a:schemeClr val="bg1"/>
                </a:solidFill>
              </a:defRPr>
            </a:lvl3pPr>
            <a:lvl4pPr marL="1371566" indent="0">
              <a:buNone/>
              <a:defRPr sz="1000">
                <a:solidFill>
                  <a:schemeClr val="bg1"/>
                </a:solidFill>
              </a:defRPr>
            </a:lvl4pPr>
            <a:lvl5pPr marL="1828754" indent="0">
              <a:buNone/>
              <a:defRPr sz="1000"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Max Mustermann 3</a:t>
            </a:r>
          </a:p>
          <a:p>
            <a:pPr lvl="0"/>
            <a:r>
              <a:rPr lang="de-DE"/>
              <a:t>Musterrolle</a:t>
            </a:r>
          </a:p>
          <a:p>
            <a:pPr lvl="0"/>
            <a:r>
              <a:rPr lang="de-DE"/>
              <a:t>max.musterman@ti8m.ch</a:t>
            </a:r>
            <a:br>
              <a:rPr lang="de-DE"/>
            </a:br>
            <a:r>
              <a:rPr lang="de-DE"/>
              <a:t>+41 44 497 XX XX</a:t>
            </a:r>
          </a:p>
          <a:p>
            <a:pPr lvl="0"/>
            <a:endParaRPr lang="de-DE"/>
          </a:p>
          <a:p>
            <a:pPr lvl="0"/>
            <a:r>
              <a:rPr lang="de-DE"/>
              <a:t>Max Mustermann 4</a:t>
            </a:r>
          </a:p>
          <a:p>
            <a:pPr lvl="0"/>
            <a:r>
              <a:rPr lang="de-DE"/>
              <a:t>Musterrolle</a:t>
            </a:r>
          </a:p>
          <a:p>
            <a:pPr lvl="0"/>
            <a:r>
              <a:rPr lang="de-DE"/>
              <a:t>max.musterman@ti8m.ch</a:t>
            </a:r>
            <a:br>
              <a:rPr lang="de-DE"/>
            </a:br>
            <a:r>
              <a:rPr lang="de-DE"/>
              <a:t>+41 44 497 XX XX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C387D7D6-E0AE-E44B-AA19-71720F66A14D}"/>
              </a:ext>
            </a:extLst>
          </p:cNvPr>
          <p:cNvSpPr/>
          <p:nvPr userDrawn="1"/>
        </p:nvSpPr>
        <p:spPr>
          <a:xfrm>
            <a:off x="4727577" y="5048518"/>
            <a:ext cx="1368423" cy="1105876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/>
          <a:p>
            <a:pPr marL="0" lvl="0" algn="l" defTabSz="914400" rtl="0" eaLnBrk="1" latinLnBrk="0" hangingPunct="1">
              <a:lnSpc>
                <a:spcPct val="120000"/>
              </a:lnSpc>
            </a:pPr>
            <a:r>
              <a:rPr lang="de-CH" sz="800" kern="1200" err="1">
                <a:solidFill>
                  <a:schemeClr val="bg1"/>
                </a:solidFill>
                <a:latin typeface="+mn-lt"/>
                <a:ea typeface="Roboto" pitchFamily="2" charset="0"/>
                <a:cs typeface="+mn-cs"/>
              </a:rPr>
              <a:t>ti&amp;m</a:t>
            </a:r>
            <a:r>
              <a:rPr lang="de-CH" sz="800" kern="1200">
                <a:solidFill>
                  <a:schemeClr val="bg1"/>
                </a:solidFill>
                <a:latin typeface="+mn-lt"/>
                <a:ea typeface="Roboto" pitchFamily="2" charset="0"/>
                <a:cs typeface="+mn-cs"/>
              </a:rPr>
              <a:t> GmbH</a:t>
            </a:r>
          </a:p>
          <a:p>
            <a:pPr marL="0" lvl="0" algn="l" defTabSz="914400" rtl="0" eaLnBrk="1" latinLnBrk="0" hangingPunct="1">
              <a:lnSpc>
                <a:spcPct val="120000"/>
              </a:lnSpc>
            </a:pPr>
            <a:r>
              <a:rPr lang="de-CH" sz="800" kern="1200" err="1">
                <a:solidFill>
                  <a:schemeClr val="bg1"/>
                </a:solidFill>
                <a:latin typeface="+mn-lt"/>
                <a:ea typeface="Roboto" pitchFamily="2" charset="0"/>
                <a:cs typeface="+mn-cs"/>
              </a:rPr>
              <a:t>Schaumainkai</a:t>
            </a:r>
            <a:r>
              <a:rPr lang="de-CH" sz="800" kern="1200">
                <a:solidFill>
                  <a:schemeClr val="bg1"/>
                </a:solidFill>
                <a:latin typeface="+mn-lt"/>
                <a:ea typeface="Roboto" pitchFamily="2" charset="0"/>
                <a:cs typeface="+mn-cs"/>
              </a:rPr>
              <a:t> 91</a:t>
            </a:r>
            <a:br>
              <a:rPr lang="de-CH" sz="800" kern="1200">
                <a:solidFill>
                  <a:schemeClr val="bg1"/>
                </a:solidFill>
                <a:latin typeface="+mn-lt"/>
                <a:ea typeface="Roboto" pitchFamily="2" charset="0"/>
                <a:cs typeface="+mn-cs"/>
              </a:rPr>
            </a:br>
            <a:r>
              <a:rPr lang="de-CH" sz="800" kern="1200">
                <a:solidFill>
                  <a:schemeClr val="bg1"/>
                </a:solidFill>
                <a:latin typeface="+mn-lt"/>
                <a:ea typeface="Roboto" pitchFamily="2" charset="0"/>
                <a:cs typeface="+mn-cs"/>
              </a:rPr>
              <a:t>60596 Frankfurt am Main</a:t>
            </a:r>
          </a:p>
          <a:p>
            <a:pPr marL="0" lvl="0" algn="l" defTabSz="914400" rtl="0" eaLnBrk="1" latinLnBrk="0" hangingPunct="1">
              <a:lnSpc>
                <a:spcPct val="120000"/>
              </a:lnSpc>
            </a:pPr>
            <a:r>
              <a:rPr lang="de-CH" sz="800" kern="1200">
                <a:solidFill>
                  <a:schemeClr val="bg1"/>
                </a:solidFill>
                <a:latin typeface="+mn-lt"/>
                <a:ea typeface="Roboto" pitchFamily="2" charset="0"/>
                <a:cs typeface="+mn-cs"/>
              </a:rPr>
              <a:t>GERMANY</a:t>
            </a:r>
          </a:p>
          <a:p>
            <a:pPr marL="0" lvl="0" algn="l" defTabSz="914400" rtl="0" eaLnBrk="1" latinLnBrk="0" hangingPunct="1">
              <a:lnSpc>
                <a:spcPct val="120000"/>
              </a:lnSpc>
            </a:pPr>
            <a:r>
              <a:rPr lang="de-CH" sz="800" kern="1200">
                <a:solidFill>
                  <a:schemeClr val="bg1"/>
                </a:solidFill>
                <a:latin typeface="+mn-lt"/>
                <a:ea typeface="Roboto" pitchFamily="2" charset="0"/>
                <a:cs typeface="+mn-cs"/>
              </a:rPr>
              <a:t>+49 69 24745268-0 </a:t>
            </a:r>
            <a:r>
              <a:rPr lang="de-CH" sz="700">
                <a:solidFill>
                  <a:schemeClr val="bg1"/>
                </a:solidFill>
                <a:latin typeface="+mn-lt"/>
                <a:ea typeface="Roboto" pitchFamily="2" charset="0"/>
              </a:rPr>
              <a:t>   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2CCC7B0B-036E-8D40-960B-1C13B1B5C613}"/>
              </a:ext>
            </a:extLst>
          </p:cNvPr>
          <p:cNvSpPr txBox="1"/>
          <p:nvPr userDrawn="1"/>
        </p:nvSpPr>
        <p:spPr>
          <a:xfrm>
            <a:off x="695325" y="961043"/>
            <a:ext cx="675148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Symbol" panose="05050102010706020507" pitchFamily="18" charset="2"/>
              <a:buNone/>
              <a:tabLst/>
              <a:defRPr/>
            </a:pPr>
            <a:r>
              <a:rPr lang="de-DE" sz="2400" err="1">
                <a:solidFill>
                  <a:schemeClr val="bg1"/>
                </a:solidFill>
              </a:rPr>
              <a:t>We</a:t>
            </a:r>
            <a:r>
              <a:rPr lang="de-DE" sz="2400">
                <a:solidFill>
                  <a:schemeClr val="bg1"/>
                </a:solidFill>
              </a:rPr>
              <a:t> </a:t>
            </a:r>
            <a:r>
              <a:rPr lang="de-DE" sz="2400" err="1">
                <a:solidFill>
                  <a:schemeClr val="bg1"/>
                </a:solidFill>
              </a:rPr>
              <a:t>digitalize</a:t>
            </a:r>
            <a:r>
              <a:rPr lang="de-DE" sz="2400">
                <a:solidFill>
                  <a:schemeClr val="bg1"/>
                </a:solidFill>
              </a:rPr>
              <a:t> </a:t>
            </a:r>
            <a:r>
              <a:rPr lang="de-DE" sz="2400" err="1">
                <a:solidFill>
                  <a:schemeClr val="bg1"/>
                </a:solidFill>
              </a:rPr>
              <a:t>your</a:t>
            </a:r>
            <a:r>
              <a:rPr lang="de-DE" sz="2400">
                <a:solidFill>
                  <a:schemeClr val="bg1"/>
                </a:solidFill>
              </a:rPr>
              <a:t> </a:t>
            </a:r>
            <a:r>
              <a:rPr lang="de-DE" sz="2400" err="1">
                <a:solidFill>
                  <a:schemeClr val="bg1"/>
                </a:solidFill>
              </a:rPr>
              <a:t>company</a:t>
            </a:r>
            <a:r>
              <a:rPr lang="de-DE" sz="240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BE566325-CA3F-1346-894C-A36821C0E469}"/>
              </a:ext>
            </a:extLst>
          </p:cNvPr>
          <p:cNvSpPr/>
          <p:nvPr userDrawn="1"/>
        </p:nvSpPr>
        <p:spPr>
          <a:xfrm>
            <a:off x="6096000" y="5048518"/>
            <a:ext cx="1331913" cy="1105876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/>
          <a:p>
            <a:pPr marL="0" lvl="0" algn="l" defTabSz="914400" rtl="0" eaLnBrk="1" latinLnBrk="0" hangingPunct="1">
              <a:lnSpc>
                <a:spcPct val="120000"/>
              </a:lnSpc>
            </a:pPr>
            <a:r>
              <a:rPr lang="de-CH" sz="800" kern="1200" err="1">
                <a:solidFill>
                  <a:schemeClr val="bg1"/>
                </a:solidFill>
                <a:latin typeface="+mn-lt"/>
                <a:ea typeface="Roboto" pitchFamily="2" charset="0"/>
                <a:cs typeface="+mn-cs"/>
              </a:rPr>
              <a:t>ti&amp;m</a:t>
            </a:r>
            <a:r>
              <a:rPr lang="de-CH" sz="800" kern="1200">
                <a:solidFill>
                  <a:schemeClr val="bg1"/>
                </a:solidFill>
                <a:latin typeface="+mn-lt"/>
                <a:ea typeface="Roboto" pitchFamily="2" charset="0"/>
                <a:cs typeface="+mn-cs"/>
              </a:rPr>
              <a:t> GmbH</a:t>
            </a: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sz="800" kern="1200">
                <a:solidFill>
                  <a:schemeClr val="bg1"/>
                </a:solidFill>
                <a:latin typeface="+mn-lt"/>
                <a:ea typeface="Roboto" pitchFamily="2" charset="0"/>
                <a:cs typeface="+mn-cs"/>
              </a:rPr>
              <a:t>Kesselstrasse 3</a:t>
            </a:r>
          </a:p>
          <a:p>
            <a:pPr marL="0" lvl="0" algn="l" defTabSz="914400" rtl="0" eaLnBrk="1" latinLnBrk="0" hangingPunct="1">
              <a:lnSpc>
                <a:spcPct val="120000"/>
              </a:lnSpc>
            </a:pPr>
            <a:r>
              <a:rPr lang="de-CH" sz="800" kern="1200">
                <a:solidFill>
                  <a:schemeClr val="bg1"/>
                </a:solidFill>
                <a:latin typeface="+mn-lt"/>
                <a:ea typeface="Roboto" pitchFamily="2" charset="0"/>
                <a:cs typeface="+mn-cs"/>
              </a:rPr>
              <a:t>40221 </a:t>
            </a:r>
            <a:r>
              <a:rPr lang="de-CH" sz="800" kern="1200" err="1">
                <a:solidFill>
                  <a:schemeClr val="bg1"/>
                </a:solidFill>
                <a:latin typeface="+mn-lt"/>
                <a:ea typeface="Roboto" pitchFamily="2" charset="0"/>
                <a:cs typeface="+mn-cs"/>
              </a:rPr>
              <a:t>Dusseldorf</a:t>
            </a:r>
            <a:endParaRPr lang="de-CH" sz="800" kern="1200">
              <a:solidFill>
                <a:schemeClr val="bg1"/>
              </a:solidFill>
              <a:latin typeface="+mn-lt"/>
              <a:ea typeface="Roboto" pitchFamily="2" charset="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sz="800" kern="1200">
                <a:solidFill>
                  <a:schemeClr val="bg1"/>
                </a:solidFill>
                <a:latin typeface="+mn-lt"/>
                <a:ea typeface="Roboto" pitchFamily="2" charset="0"/>
                <a:cs typeface="+mn-cs"/>
              </a:rPr>
              <a:t>GERMANY</a:t>
            </a:r>
          </a:p>
          <a:p>
            <a:pPr marL="0" lvl="0" algn="l" defTabSz="914400" rtl="0" eaLnBrk="1" latinLnBrk="0" hangingPunct="1">
              <a:lnSpc>
                <a:spcPct val="120000"/>
              </a:lnSpc>
            </a:pPr>
            <a:r>
              <a:rPr lang="de-CH" sz="800" kern="1200">
                <a:solidFill>
                  <a:schemeClr val="bg1"/>
                </a:solidFill>
                <a:latin typeface="+mn-lt"/>
                <a:ea typeface="Roboto" pitchFamily="2" charset="0"/>
                <a:cs typeface="+mn-cs"/>
              </a:rPr>
              <a:t>+49 211 90989580 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E15C53B8-8F48-3442-87E5-ABD117E266C3}"/>
              </a:ext>
            </a:extLst>
          </p:cNvPr>
          <p:cNvSpPr/>
          <p:nvPr userDrawn="1"/>
        </p:nvSpPr>
        <p:spPr>
          <a:xfrm>
            <a:off x="7427914" y="5048518"/>
            <a:ext cx="1331911" cy="1105876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/>
          <a:p>
            <a:pPr lvl="0">
              <a:lnSpc>
                <a:spcPct val="120000"/>
              </a:lnSpc>
            </a:pPr>
            <a:r>
              <a:rPr lang="de-CH" sz="800" err="1">
                <a:solidFill>
                  <a:schemeClr val="bg1"/>
                </a:solidFill>
                <a:latin typeface="+mn-lt"/>
                <a:ea typeface="Roboto" pitchFamily="2" charset="0"/>
              </a:rPr>
              <a:t>ti&amp;m</a:t>
            </a:r>
            <a:r>
              <a:rPr lang="de-CH" sz="800">
                <a:solidFill>
                  <a:schemeClr val="bg1"/>
                </a:solidFill>
                <a:latin typeface="+mn-lt"/>
                <a:ea typeface="Roboto" pitchFamily="2" charset="0"/>
              </a:rPr>
              <a:t> </a:t>
            </a:r>
            <a:r>
              <a:rPr lang="de-CH" sz="800" err="1">
                <a:solidFill>
                  <a:schemeClr val="bg1"/>
                </a:solidFill>
                <a:latin typeface="+mn-lt"/>
                <a:ea typeface="Roboto" pitchFamily="2" charset="0"/>
              </a:rPr>
              <a:t>Pte</a:t>
            </a:r>
            <a:r>
              <a:rPr lang="de-CH" sz="800">
                <a:solidFill>
                  <a:schemeClr val="bg1"/>
                </a:solidFill>
                <a:latin typeface="+mn-lt"/>
                <a:ea typeface="Roboto" pitchFamily="2" charset="0"/>
              </a:rPr>
              <a:t>. Ltd.</a:t>
            </a:r>
          </a:p>
          <a:p>
            <a:pPr lvl="0">
              <a:lnSpc>
                <a:spcPct val="120000"/>
              </a:lnSpc>
            </a:pPr>
            <a:r>
              <a:rPr lang="de-CH" sz="800">
                <a:solidFill>
                  <a:schemeClr val="bg1"/>
                </a:solidFill>
                <a:latin typeface="+mn-lt"/>
                <a:ea typeface="Roboto" pitchFamily="2" charset="0"/>
              </a:rPr>
              <a:t>18 Robinson Road #15-01</a:t>
            </a:r>
          </a:p>
          <a:p>
            <a:pPr lvl="0">
              <a:lnSpc>
                <a:spcPct val="120000"/>
              </a:lnSpc>
            </a:pPr>
            <a:r>
              <a:rPr lang="de-CH" sz="800">
                <a:solidFill>
                  <a:schemeClr val="bg1"/>
                </a:solidFill>
                <a:latin typeface="+mn-lt"/>
                <a:ea typeface="Roboto" pitchFamily="2" charset="0"/>
              </a:rPr>
              <a:t>Singapore 048547</a:t>
            </a:r>
          </a:p>
          <a:p>
            <a:pPr lvl="0">
              <a:lnSpc>
                <a:spcPct val="120000"/>
              </a:lnSpc>
            </a:pPr>
            <a:r>
              <a:rPr lang="de-CH" sz="800">
                <a:solidFill>
                  <a:schemeClr val="bg1"/>
                </a:solidFill>
                <a:latin typeface="+mn-lt"/>
                <a:ea typeface="Roboto" pitchFamily="2" charset="0"/>
              </a:rPr>
              <a:t>SINGAPORE</a:t>
            </a:r>
          </a:p>
          <a:p>
            <a:pPr lvl="0">
              <a:lnSpc>
                <a:spcPct val="120000"/>
              </a:lnSpc>
            </a:pPr>
            <a:r>
              <a:rPr lang="de-CH" sz="800">
                <a:solidFill>
                  <a:schemeClr val="bg1"/>
                </a:solidFill>
                <a:latin typeface="+mn-lt"/>
                <a:ea typeface="Roboto" pitchFamily="2" charset="0"/>
              </a:rPr>
              <a:t>+65 6983 9530</a:t>
            </a:r>
          </a:p>
        </p:txBody>
      </p:sp>
      <p:sp>
        <p:nvSpPr>
          <p:cNvPr id="22" name="Titel 1">
            <a:extLst>
              <a:ext uri="{FF2B5EF4-FFF2-40B4-BE49-F238E27FC236}">
                <a16:creationId xmlns:a16="http://schemas.microsoft.com/office/drawing/2014/main" id="{DCE6EB15-AD5A-7EDA-E79E-5B12F70BA77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5325" y="1411797"/>
            <a:ext cx="9432925" cy="2017204"/>
          </a:xfrm>
        </p:spPr>
        <p:txBody>
          <a:bodyPr lIns="0" tIns="0" rIns="0" bIns="0" anchor="t">
            <a:noAutofit/>
          </a:bodyPr>
          <a:lstStyle>
            <a:lvl1pPr algn="l">
              <a:defRPr sz="5400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Call-</a:t>
            </a:r>
            <a:r>
              <a:rPr lang="de-DE" err="1"/>
              <a:t>to</a:t>
            </a:r>
            <a:r>
              <a:rPr lang="de-DE"/>
              <a:t>-Action formulieren</a:t>
            </a:r>
            <a:endParaRPr lang="de-CH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CED5757F-F413-8D28-C1E4-9227873A3CB8}"/>
              </a:ext>
            </a:extLst>
          </p:cNvPr>
          <p:cNvSpPr/>
          <p:nvPr userDrawn="1"/>
        </p:nvSpPr>
        <p:spPr>
          <a:xfrm>
            <a:off x="8770206" y="5048518"/>
            <a:ext cx="1331911" cy="1105876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/>
          <a:p>
            <a:pPr lvl="0" algn="ctr">
              <a:lnSpc>
                <a:spcPct val="120000"/>
              </a:lnSpc>
            </a:pPr>
            <a:r>
              <a:rPr lang="de-CH" sz="800">
                <a:solidFill>
                  <a:schemeClr val="bg1"/>
                </a:solidFill>
                <a:latin typeface="+mj-lt"/>
                <a:ea typeface="Roboto" pitchFamily="2" charset="0"/>
              </a:rPr>
              <a:t>ti8m.com</a:t>
            </a:r>
          </a:p>
        </p:txBody>
      </p:sp>
      <p:pic>
        <p:nvPicPr>
          <p:cNvPr id="2" name="Logo">
            <a:extLst>
              <a:ext uri="{FF2B5EF4-FFF2-40B4-BE49-F238E27FC236}">
                <a16:creationId xmlns:a16="http://schemas.microsoft.com/office/drawing/2014/main" id="{4CB5F0C5-2AEB-2331-6475-51F443B80F2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22824" y="5777822"/>
            <a:ext cx="967500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55637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_left">
  <p:cSld name="default_left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76"/>
          <p:cNvSpPr txBox="1">
            <a:spLocks noGrp="1"/>
          </p:cNvSpPr>
          <p:nvPr>
            <p:ph type="title"/>
          </p:nvPr>
        </p:nvSpPr>
        <p:spPr>
          <a:xfrm>
            <a:off x="196754" y="166233"/>
            <a:ext cx="11820099" cy="92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3600"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7539775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_lightblue">
  <p:cSld name="section_lightblue">
    <p:bg>
      <p:bgPr>
        <a:solidFill>
          <a:schemeClr val="accent2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78"/>
          <p:cNvSpPr txBox="1">
            <a:spLocks noGrp="1"/>
          </p:cNvSpPr>
          <p:nvPr>
            <p:ph type="title"/>
          </p:nvPr>
        </p:nvSpPr>
        <p:spPr>
          <a:xfrm>
            <a:off x="185950" y="3600000"/>
            <a:ext cx="11820099" cy="92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4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2003763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_green">
  <p:cSld name="section_green">
    <p:bg>
      <p:bgPr>
        <a:solidFill>
          <a:schemeClr val="accent4"/>
        </a:solid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81"/>
          <p:cNvSpPr txBox="1">
            <a:spLocks noGrp="1"/>
          </p:cNvSpPr>
          <p:nvPr>
            <p:ph type="title"/>
          </p:nvPr>
        </p:nvSpPr>
        <p:spPr>
          <a:xfrm>
            <a:off x="185950" y="3600000"/>
            <a:ext cx="11820099" cy="92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44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459539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rwort / Pream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7"/>
          <p:cNvSpPr>
            <a:spLocks noGrp="1"/>
          </p:cNvSpPr>
          <p:nvPr>
            <p:ph type="body" sz="quarter" idx="13"/>
          </p:nvPr>
        </p:nvSpPr>
        <p:spPr>
          <a:xfrm>
            <a:off x="2058667" y="2271750"/>
            <a:ext cx="8069583" cy="2733505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7" name="Textplatzhalter 9"/>
          <p:cNvSpPr>
            <a:spLocks noGrp="1"/>
          </p:cNvSpPr>
          <p:nvPr>
            <p:ph type="body" sz="quarter" idx="26" hasCustomPrompt="1"/>
          </p:nvPr>
        </p:nvSpPr>
        <p:spPr>
          <a:xfrm>
            <a:off x="4727575" y="5839483"/>
            <a:ext cx="2458416" cy="384000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de-CH" sz="10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121914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ct val="100000"/>
              <a:buFontTx/>
              <a:buNone/>
            </a:pPr>
            <a:r>
              <a:rPr lang="de-DE"/>
              <a:t>Max Mustermann</a:t>
            </a:r>
            <a:br>
              <a:rPr lang="de-DE"/>
            </a:br>
            <a:r>
              <a:rPr lang="de-DE"/>
              <a:t>Rolle</a:t>
            </a:r>
            <a:endParaRPr lang="de-CH"/>
          </a:p>
        </p:txBody>
      </p:sp>
      <p:sp>
        <p:nvSpPr>
          <p:cNvPr id="19" name="Bildplatzhalter 17"/>
          <p:cNvSpPr>
            <a:spLocks noGrp="1"/>
          </p:cNvSpPr>
          <p:nvPr>
            <p:ph type="pic" sz="quarter" idx="28"/>
          </p:nvPr>
        </p:nvSpPr>
        <p:spPr>
          <a:xfrm>
            <a:off x="4727575" y="5316515"/>
            <a:ext cx="1368426" cy="491610"/>
          </a:xfrm>
        </p:spPr>
        <p:txBody>
          <a:bodyPr>
            <a:noAutofit/>
          </a:bodyPr>
          <a:lstStyle>
            <a:lvl1pPr marL="0" indent="0">
              <a:buNone/>
              <a:defRPr sz="1000"/>
            </a:lvl1pPr>
          </a:lstStyle>
          <a:p>
            <a:r>
              <a:rPr lang="de-DE"/>
              <a:t>Bild durch Klicken auf Symbol hinzufügen</a:t>
            </a:r>
            <a:endParaRPr lang="de-CH"/>
          </a:p>
        </p:txBody>
      </p:sp>
      <p:sp>
        <p:nvSpPr>
          <p:cNvPr id="21" name="Textplatzhalter 9"/>
          <p:cNvSpPr>
            <a:spLocks noGrp="1"/>
          </p:cNvSpPr>
          <p:nvPr>
            <p:ph type="body" sz="quarter" idx="29" hasCustomPrompt="1"/>
          </p:nvPr>
        </p:nvSpPr>
        <p:spPr>
          <a:xfrm>
            <a:off x="7427913" y="5839483"/>
            <a:ext cx="2252800" cy="384000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de-CH" sz="10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121914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ct val="100000"/>
              <a:buFontTx/>
              <a:buNone/>
            </a:pPr>
            <a:r>
              <a:rPr lang="de-DE"/>
              <a:t>Max Mustermann</a:t>
            </a:r>
            <a:br>
              <a:rPr lang="de-DE"/>
            </a:br>
            <a:r>
              <a:rPr lang="de-DE"/>
              <a:t>Rolle</a:t>
            </a:r>
            <a:endParaRPr lang="de-CH"/>
          </a:p>
        </p:txBody>
      </p:sp>
      <p:pic>
        <p:nvPicPr>
          <p:cNvPr id="24" name="Grafik 2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3702" y="5303548"/>
            <a:ext cx="1169247" cy="467699"/>
          </a:xfrm>
          <a:prstGeom prst="rect">
            <a:avLst/>
          </a:prstGeom>
        </p:spPr>
      </p:pic>
      <p:sp>
        <p:nvSpPr>
          <p:cNvPr id="11" name="Titel 1"/>
          <p:cNvSpPr>
            <a:spLocks noGrp="1"/>
          </p:cNvSpPr>
          <p:nvPr>
            <p:ph type="title" hasCustomPrompt="1"/>
          </p:nvPr>
        </p:nvSpPr>
        <p:spPr>
          <a:xfrm>
            <a:off x="2060299" y="1000800"/>
            <a:ext cx="9360000" cy="672587"/>
          </a:xfrm>
        </p:spPr>
        <p:txBody>
          <a:bodyPr anchor="t"/>
          <a:lstStyle>
            <a:lvl1pPr>
              <a:defRPr/>
            </a:lvl1pPr>
          </a:lstStyle>
          <a:p>
            <a:r>
              <a:rPr lang="de-DE"/>
              <a:t>Titelmasterformat </a:t>
            </a:r>
            <a:br>
              <a:rPr lang="de-DE"/>
            </a:br>
            <a:r>
              <a:rPr lang="de-DE"/>
              <a:t>durch Klicken bearbeiten</a:t>
            </a:r>
            <a:endParaRPr lang="de-CH"/>
          </a:p>
        </p:txBody>
      </p:sp>
      <p:sp>
        <p:nvSpPr>
          <p:cNvPr id="2" name="Bildplatzhalter 17">
            <a:extLst>
              <a:ext uri="{FF2B5EF4-FFF2-40B4-BE49-F238E27FC236}">
                <a16:creationId xmlns:a16="http://schemas.microsoft.com/office/drawing/2014/main" id="{C4085429-04F0-B85C-6610-7E9622E2D478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7427913" y="5316515"/>
            <a:ext cx="1368426" cy="491610"/>
          </a:xfrm>
        </p:spPr>
        <p:txBody>
          <a:bodyPr>
            <a:noAutofit/>
          </a:bodyPr>
          <a:lstStyle>
            <a:lvl1pPr marL="0" indent="0">
              <a:buNone/>
              <a:defRPr sz="1000"/>
            </a:lvl1pPr>
          </a:lstStyle>
          <a:p>
            <a:r>
              <a:rPr lang="de-DE"/>
              <a:t>Bild durch Klicken auf Symbol hinzufügen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64ACC9D-490E-635A-7706-098B5342606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9370" y="6309786"/>
            <a:ext cx="720000" cy="326905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 spc="50" baseline="0">
                <a:solidFill>
                  <a:schemeClr val="tx1"/>
                </a:solidFill>
              </a:defRPr>
            </a:lvl1pPr>
          </a:lstStyle>
          <a:p>
            <a:fld id="{76E8FB42-E2FC-9643-B03D-965B1C1B4547}" type="datetime1">
              <a:rPr lang="de-CH" smtClean="0"/>
              <a:t>05.03.2025</a:t>
            </a:fld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B69D248-39A9-F030-FF06-56FEBE97B0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5325" y="6309786"/>
            <a:ext cx="364045" cy="326905"/>
          </a:xfrm>
          <a:prstGeom prst="rect">
            <a:avLst/>
          </a:prstGeom>
        </p:spPr>
        <p:txBody>
          <a:bodyPr vert="horz" lIns="0" tIns="0" rIns="72000" bIns="0" rtlCol="0" anchor="b"/>
          <a:lstStyle>
            <a:lvl1pPr algn="l">
              <a:defRPr sz="800" spc="50" baseline="0">
                <a:solidFill>
                  <a:schemeClr val="tx1"/>
                </a:solidFill>
              </a:defRPr>
            </a:lvl1pPr>
          </a:lstStyle>
          <a:p>
            <a:fld id="{381BE46F-23E3-46AE-8BDD-324ADB7FE361}" type="slidenum">
              <a:rPr lang="de-CH" smtClean="0"/>
              <a:pPr/>
              <a:t>‹#›</a:t>
            </a:fld>
            <a:endParaRPr lang="de-CH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B1EC081A-E81F-FCED-CDE1-A9A4D0DF4725}"/>
              </a:ext>
            </a:extLst>
          </p:cNvPr>
          <p:cNvSpPr txBox="1"/>
          <p:nvPr userDrawn="1"/>
        </p:nvSpPr>
        <p:spPr>
          <a:xfrm>
            <a:off x="2058667" y="5821753"/>
            <a:ext cx="1336996" cy="355225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121914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Symbol" panose="05050102010706020507" pitchFamily="18" charset="2"/>
              <a:buNone/>
              <a:tabLst/>
              <a:defRPr/>
            </a:pPr>
            <a:r>
              <a:rPr kumimoji="0" lang="de-DE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 Light"/>
                <a:ea typeface="+mn-ea"/>
                <a:cs typeface="+mn-cs"/>
              </a:rPr>
              <a:t>Thomas Wüst</a:t>
            </a:r>
            <a:br>
              <a:rPr kumimoji="0" lang="de-DE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 Light"/>
                <a:ea typeface="+mn-ea"/>
                <a:cs typeface="+mn-cs"/>
              </a:rPr>
            </a:br>
            <a:r>
              <a:rPr kumimoji="0" lang="de-DE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 Light"/>
                <a:ea typeface="+mn-ea"/>
                <a:cs typeface="+mn-cs"/>
              </a:rPr>
              <a:t>CEO</a:t>
            </a:r>
            <a:endParaRPr kumimoji="0" lang="de-CH" sz="1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9195299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/ Conten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el 1">
            <a:extLst>
              <a:ext uri="{FF2B5EF4-FFF2-40B4-BE49-F238E27FC236}">
                <a16:creationId xmlns:a16="http://schemas.microsoft.com/office/drawing/2014/main" id="{B769CEBF-5A37-39C2-3B56-068BBE7617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97295" y="1001867"/>
            <a:ext cx="8067951" cy="672587"/>
          </a:xfrm>
        </p:spPr>
        <p:txBody>
          <a:bodyPr anchor="t"/>
          <a:lstStyle>
            <a:lvl1pPr>
              <a:defRPr/>
            </a:lvl1pPr>
          </a:lstStyle>
          <a:p>
            <a:r>
              <a:rPr lang="de-DE"/>
              <a:t>Titelmasterformat </a:t>
            </a:r>
            <a:br>
              <a:rPr lang="de-DE"/>
            </a:br>
            <a:r>
              <a:rPr lang="de-DE"/>
              <a:t>durch Klicken bearbeiten</a:t>
            </a:r>
            <a:endParaRPr lang="de-CH"/>
          </a:p>
        </p:txBody>
      </p: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811C1E36-5DBE-FAF4-1CEB-161153076034}"/>
              </a:ext>
            </a:extLst>
          </p:cNvPr>
          <p:cNvGrpSpPr/>
          <p:nvPr userDrawn="1"/>
        </p:nvGrpSpPr>
        <p:grpSpPr>
          <a:xfrm>
            <a:off x="-535626" y="-916443"/>
            <a:ext cx="2106693" cy="2392091"/>
            <a:chOff x="-535626" y="-916443"/>
            <a:chExt cx="2106693" cy="2392091"/>
          </a:xfrm>
        </p:grpSpPr>
        <p:sp>
          <p:nvSpPr>
            <p:cNvPr id="7" name="Gleichschenkliges Dreieck 16">
              <a:extLst>
                <a:ext uri="{FF2B5EF4-FFF2-40B4-BE49-F238E27FC236}">
                  <a16:creationId xmlns:a16="http://schemas.microsoft.com/office/drawing/2014/main" id="{86EA7373-FD30-632F-5C50-4333C006507E}"/>
                </a:ext>
              </a:extLst>
            </p:cNvPr>
            <p:cNvSpPr/>
            <p:nvPr userDrawn="1"/>
          </p:nvSpPr>
          <p:spPr>
            <a:xfrm rot="16200000" flipH="1">
              <a:off x="-139225" y="-793848"/>
              <a:ext cx="1832887" cy="1587697"/>
            </a:xfrm>
            <a:prstGeom prst="triangle">
              <a:avLst/>
            </a:prstGeom>
            <a:solidFill>
              <a:srgbClr val="01E7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Light"/>
                <a:ea typeface="+mn-ea"/>
                <a:cs typeface="+mn-cs"/>
              </a:endParaRPr>
            </a:p>
          </p:txBody>
        </p:sp>
        <p:sp>
          <p:nvSpPr>
            <p:cNvPr id="8" name="Gleichschenkliges Dreieck 30">
              <a:extLst>
                <a:ext uri="{FF2B5EF4-FFF2-40B4-BE49-F238E27FC236}">
                  <a16:creationId xmlns:a16="http://schemas.microsoft.com/office/drawing/2014/main" id="{6F83B987-3309-FC99-AB07-6FDBEDAF8961}"/>
                </a:ext>
              </a:extLst>
            </p:cNvPr>
            <p:cNvSpPr/>
            <p:nvPr userDrawn="1"/>
          </p:nvSpPr>
          <p:spPr>
            <a:xfrm rot="19800000" flipH="1">
              <a:off x="-535626" y="-111795"/>
              <a:ext cx="1833180" cy="1587443"/>
            </a:xfrm>
            <a:prstGeom prst="triangle">
              <a:avLst/>
            </a:prstGeom>
            <a:solidFill>
              <a:srgbClr val="0F68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Light"/>
                <a:ea typeface="+mn-ea"/>
                <a:cs typeface="+mn-cs"/>
              </a:endParaRPr>
            </a:p>
          </p:txBody>
        </p:sp>
      </p:grpSp>
      <p:sp>
        <p:nvSpPr>
          <p:cNvPr id="2" name="Textplatzhalter 7">
            <a:extLst>
              <a:ext uri="{FF2B5EF4-FFF2-40B4-BE49-F238E27FC236}">
                <a16:creationId xmlns:a16="http://schemas.microsoft.com/office/drawing/2014/main" id="{4D3BEA6C-A756-5C94-976E-E84BD62D3BC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95663" y="1873771"/>
            <a:ext cx="8069583" cy="3837763"/>
          </a:xfrm>
        </p:spPr>
        <p:txBody>
          <a:bodyPr>
            <a:noAutofit/>
          </a:bodyPr>
          <a:lstStyle>
            <a:lvl1pPr marL="0" indent="0" defTabSz="288000">
              <a:lnSpc>
                <a:spcPct val="130000"/>
              </a:lnSpc>
              <a:spcAft>
                <a:spcPts val="0"/>
              </a:spcAft>
              <a:buNone/>
              <a:defRPr sz="1800">
                <a:latin typeface="+mn-lt"/>
              </a:defRPr>
            </a:lvl1pPr>
            <a:lvl2pPr marL="0" indent="0">
              <a:lnSpc>
                <a:spcPct val="130000"/>
              </a:lnSpc>
              <a:spcAft>
                <a:spcPts val="0"/>
              </a:spcAft>
              <a:buFont typeface="Symbol" pitchFamily="2" charset="2"/>
              <a:buNone/>
              <a:defRPr sz="1800"/>
            </a:lvl2pPr>
            <a:lvl3pPr>
              <a:lnSpc>
                <a:spcPct val="130000"/>
              </a:lnSpc>
              <a:spcAft>
                <a:spcPts val="0"/>
              </a:spcAft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de-DE"/>
              <a:t> </a:t>
            </a:r>
          </a:p>
          <a:p>
            <a:pPr lvl="0"/>
            <a:r>
              <a:rPr lang="de-DE"/>
              <a:t>Mastertextformat bearbeiten</a:t>
            </a:r>
          </a:p>
          <a:p>
            <a:pPr lvl="2"/>
            <a:r>
              <a:rPr lang="de-DE"/>
              <a:t>zweite Ebene</a:t>
            </a:r>
          </a:p>
          <a:p>
            <a:pPr lvl="1"/>
            <a:endParaRPr lang="de-DE"/>
          </a:p>
          <a:p>
            <a:pPr lvl="1"/>
            <a:endParaRPr lang="de-DE"/>
          </a:p>
          <a:p>
            <a:pPr lvl="1"/>
            <a:endParaRPr lang="de-DE"/>
          </a:p>
          <a:p>
            <a:pPr lvl="0"/>
            <a:r>
              <a:rPr lang="de-DE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21005870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90">
          <p15:clr>
            <a:srgbClr val="FBAE40"/>
          </p15:clr>
        </p15:guide>
        <p15:guide id="2" orient="horz" pos="1344">
          <p15:clr>
            <a:srgbClr val="FBAE40"/>
          </p15:clr>
        </p15:guide>
        <p15:guide id="3" orient="horz" pos="157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/ Content Overview +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el 1">
            <a:extLst>
              <a:ext uri="{FF2B5EF4-FFF2-40B4-BE49-F238E27FC236}">
                <a16:creationId xmlns:a16="http://schemas.microsoft.com/office/drawing/2014/main" id="{B769CEBF-5A37-39C2-3B56-068BBE7617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97295" y="1001867"/>
            <a:ext cx="8067951" cy="672587"/>
          </a:xfrm>
        </p:spPr>
        <p:txBody>
          <a:bodyPr anchor="t"/>
          <a:lstStyle>
            <a:lvl1pPr>
              <a:defRPr/>
            </a:lvl1pPr>
          </a:lstStyle>
          <a:p>
            <a:r>
              <a:rPr lang="de-DE"/>
              <a:t>Titelmasterformat </a:t>
            </a:r>
            <a:br>
              <a:rPr lang="de-DE"/>
            </a:br>
            <a:r>
              <a:rPr lang="de-DE"/>
              <a:t>durch Klicken bearbeiten</a:t>
            </a:r>
            <a:endParaRPr lang="de-CH"/>
          </a:p>
        </p:txBody>
      </p: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3BAFC085-2114-67A1-66EE-61E64C8F5036}"/>
              </a:ext>
            </a:extLst>
          </p:cNvPr>
          <p:cNvGrpSpPr/>
          <p:nvPr userDrawn="1"/>
        </p:nvGrpSpPr>
        <p:grpSpPr>
          <a:xfrm>
            <a:off x="3127981" y="1956639"/>
            <a:ext cx="122375" cy="3774236"/>
            <a:chOff x="1809213" y="1913655"/>
            <a:chExt cx="130711" cy="3997170"/>
          </a:xfrm>
          <a:solidFill>
            <a:schemeClr val="bg2"/>
          </a:solidFill>
        </p:grpSpPr>
        <p:sp>
          <p:nvSpPr>
            <p:cNvPr id="8" name="Eingebuchteter Richtungspfeil 7">
              <a:extLst>
                <a:ext uri="{FF2B5EF4-FFF2-40B4-BE49-F238E27FC236}">
                  <a16:creationId xmlns:a16="http://schemas.microsoft.com/office/drawing/2014/main" id="{F110575E-40A4-4B89-ADCD-5D12DBA88F1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09213" y="1913655"/>
              <a:ext cx="130711" cy="219945"/>
            </a:xfrm>
            <a:prstGeom prst="chevron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de-CH" sz="1350">
                <a:solidFill>
                  <a:srgbClr val="FFFFFF"/>
                </a:solidFill>
                <a:latin typeface="Roboto Light"/>
              </a:endParaRPr>
            </a:p>
          </p:txBody>
        </p:sp>
        <p:sp>
          <p:nvSpPr>
            <p:cNvPr id="9" name="Eingebuchteter Richtungspfeil 8">
              <a:extLst>
                <a:ext uri="{FF2B5EF4-FFF2-40B4-BE49-F238E27FC236}">
                  <a16:creationId xmlns:a16="http://schemas.microsoft.com/office/drawing/2014/main" id="{9F15D008-64F3-19BB-39B5-8DB3907D5C6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09213" y="2285693"/>
              <a:ext cx="130711" cy="219945"/>
            </a:xfrm>
            <a:prstGeom prst="chevron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de-CH" sz="1350">
                <a:solidFill>
                  <a:srgbClr val="FFFFFF"/>
                </a:solidFill>
                <a:latin typeface="Roboto Light"/>
              </a:endParaRPr>
            </a:p>
          </p:txBody>
        </p:sp>
        <p:sp>
          <p:nvSpPr>
            <p:cNvPr id="10" name="Eingebuchteter Richtungspfeil 9">
              <a:extLst>
                <a:ext uri="{FF2B5EF4-FFF2-40B4-BE49-F238E27FC236}">
                  <a16:creationId xmlns:a16="http://schemas.microsoft.com/office/drawing/2014/main" id="{9CC5A703-02AE-5676-D0E9-2F1A7760466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09213" y="2669305"/>
              <a:ext cx="130711" cy="219945"/>
            </a:xfrm>
            <a:prstGeom prst="chevron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de-CH" sz="1350">
                <a:solidFill>
                  <a:srgbClr val="FFFFFF"/>
                </a:solidFill>
                <a:latin typeface="Roboto Light"/>
              </a:endParaRPr>
            </a:p>
          </p:txBody>
        </p:sp>
        <p:sp>
          <p:nvSpPr>
            <p:cNvPr id="11" name="Eingebuchteter Richtungspfeil 10">
              <a:extLst>
                <a:ext uri="{FF2B5EF4-FFF2-40B4-BE49-F238E27FC236}">
                  <a16:creationId xmlns:a16="http://schemas.microsoft.com/office/drawing/2014/main" id="{31A38854-6CCE-3D5F-4696-22D4AB405A9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09213" y="3041342"/>
              <a:ext cx="130711" cy="219945"/>
            </a:xfrm>
            <a:prstGeom prst="chevron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de-CH" sz="1350">
                <a:solidFill>
                  <a:srgbClr val="FFFFFF"/>
                </a:solidFill>
                <a:latin typeface="Roboto Light"/>
              </a:endParaRPr>
            </a:p>
          </p:txBody>
        </p:sp>
        <p:sp>
          <p:nvSpPr>
            <p:cNvPr id="12" name="Eingebuchteter Richtungspfeil 11">
              <a:extLst>
                <a:ext uri="{FF2B5EF4-FFF2-40B4-BE49-F238E27FC236}">
                  <a16:creationId xmlns:a16="http://schemas.microsoft.com/office/drawing/2014/main" id="{B9FDBA93-A1F2-471F-960B-036D387B161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09213" y="3422343"/>
              <a:ext cx="130711" cy="219945"/>
            </a:xfrm>
            <a:prstGeom prst="chevron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de-CH" sz="1350">
                <a:solidFill>
                  <a:srgbClr val="FFFFFF"/>
                </a:solidFill>
                <a:latin typeface="Roboto Light"/>
              </a:endParaRPr>
            </a:p>
          </p:txBody>
        </p:sp>
        <p:sp>
          <p:nvSpPr>
            <p:cNvPr id="15" name="Eingebuchteter Richtungspfeil 14">
              <a:extLst>
                <a:ext uri="{FF2B5EF4-FFF2-40B4-BE49-F238E27FC236}">
                  <a16:creationId xmlns:a16="http://schemas.microsoft.com/office/drawing/2014/main" id="{DC996464-37A9-CAE2-4A42-2161C49FC7E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09213" y="3802780"/>
              <a:ext cx="130711" cy="219945"/>
            </a:xfrm>
            <a:prstGeom prst="chevron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de-CH" sz="1350">
                <a:solidFill>
                  <a:srgbClr val="FFFFFF"/>
                </a:solidFill>
                <a:latin typeface="Roboto Light"/>
              </a:endParaRPr>
            </a:p>
          </p:txBody>
        </p:sp>
        <p:sp>
          <p:nvSpPr>
            <p:cNvPr id="16" name="Eingebuchteter Richtungspfeil 15">
              <a:extLst>
                <a:ext uri="{FF2B5EF4-FFF2-40B4-BE49-F238E27FC236}">
                  <a16:creationId xmlns:a16="http://schemas.microsoft.com/office/drawing/2014/main" id="{01280483-9176-946A-7EFC-2B21BAE7129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09213" y="4174818"/>
              <a:ext cx="130711" cy="219945"/>
            </a:xfrm>
            <a:prstGeom prst="chevron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de-CH" sz="1350">
                <a:solidFill>
                  <a:srgbClr val="FFFFFF"/>
                </a:solidFill>
                <a:latin typeface="Roboto Light"/>
              </a:endParaRPr>
            </a:p>
          </p:txBody>
        </p:sp>
        <p:sp>
          <p:nvSpPr>
            <p:cNvPr id="17" name="Eingebuchteter Richtungspfeil 16">
              <a:extLst>
                <a:ext uri="{FF2B5EF4-FFF2-40B4-BE49-F238E27FC236}">
                  <a16:creationId xmlns:a16="http://schemas.microsoft.com/office/drawing/2014/main" id="{3DAE74BE-BE21-B0B4-5E41-835047B3DE9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09213" y="4559327"/>
              <a:ext cx="130711" cy="219945"/>
            </a:xfrm>
            <a:prstGeom prst="chevron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de-CH" sz="1350">
                <a:solidFill>
                  <a:srgbClr val="FFFFFF"/>
                </a:solidFill>
                <a:latin typeface="Roboto Light"/>
              </a:endParaRPr>
            </a:p>
          </p:txBody>
        </p:sp>
        <p:sp>
          <p:nvSpPr>
            <p:cNvPr id="18" name="Eingebuchteter Richtungspfeil 17">
              <a:extLst>
                <a:ext uri="{FF2B5EF4-FFF2-40B4-BE49-F238E27FC236}">
                  <a16:creationId xmlns:a16="http://schemas.microsoft.com/office/drawing/2014/main" id="{B2F7E030-25CA-3E23-BFDA-480AC810EDA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09213" y="4939054"/>
              <a:ext cx="130711" cy="219945"/>
            </a:xfrm>
            <a:prstGeom prst="chevron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de-CH" sz="1350">
                <a:solidFill>
                  <a:srgbClr val="FFFFFF"/>
                </a:solidFill>
                <a:latin typeface="Roboto Light"/>
              </a:endParaRPr>
            </a:p>
          </p:txBody>
        </p:sp>
        <p:sp>
          <p:nvSpPr>
            <p:cNvPr id="19" name="Eingebuchteter Richtungspfeil 18">
              <a:extLst>
                <a:ext uri="{FF2B5EF4-FFF2-40B4-BE49-F238E27FC236}">
                  <a16:creationId xmlns:a16="http://schemas.microsoft.com/office/drawing/2014/main" id="{7FC02A87-567B-9B59-4FF9-880F892CD45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09213" y="5313330"/>
              <a:ext cx="130711" cy="219945"/>
            </a:xfrm>
            <a:prstGeom prst="chevron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de-CH" sz="1350">
                <a:solidFill>
                  <a:srgbClr val="FFFFFF"/>
                </a:solidFill>
                <a:latin typeface="Roboto Light"/>
              </a:endParaRPr>
            </a:p>
          </p:txBody>
        </p:sp>
        <p:sp>
          <p:nvSpPr>
            <p:cNvPr id="20" name="Eingebuchteter Richtungspfeil 19">
              <a:extLst>
                <a:ext uri="{FF2B5EF4-FFF2-40B4-BE49-F238E27FC236}">
                  <a16:creationId xmlns:a16="http://schemas.microsoft.com/office/drawing/2014/main" id="{FA0551BD-5AE8-6FFB-3AFF-219297E8AEB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09213" y="5690880"/>
              <a:ext cx="130711" cy="219945"/>
            </a:xfrm>
            <a:prstGeom prst="chevron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de-CH" sz="1350">
                <a:solidFill>
                  <a:srgbClr val="FFFFFF"/>
                </a:solidFill>
                <a:latin typeface="Roboto Light"/>
              </a:endParaRPr>
            </a:p>
          </p:txBody>
        </p:sp>
      </p:grpSp>
      <p:sp>
        <p:nvSpPr>
          <p:cNvPr id="24" name="Gleichschenkliges Dreieck 16">
            <a:extLst>
              <a:ext uri="{FF2B5EF4-FFF2-40B4-BE49-F238E27FC236}">
                <a16:creationId xmlns:a16="http://schemas.microsoft.com/office/drawing/2014/main" id="{215BDD2C-39C0-49C1-6677-05465EE1BC93}"/>
              </a:ext>
            </a:extLst>
          </p:cNvPr>
          <p:cNvSpPr/>
          <p:nvPr userDrawn="1"/>
        </p:nvSpPr>
        <p:spPr>
          <a:xfrm rot="16200000" flipH="1">
            <a:off x="-139225" y="-793848"/>
            <a:ext cx="1832887" cy="1587697"/>
          </a:xfrm>
          <a:prstGeom prst="triangle">
            <a:avLst/>
          </a:prstGeom>
          <a:solidFill>
            <a:srgbClr val="01E7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ea typeface="+mn-ea"/>
              <a:cs typeface="+mn-cs"/>
            </a:endParaRPr>
          </a:p>
        </p:txBody>
      </p:sp>
      <p:sp>
        <p:nvSpPr>
          <p:cNvPr id="25" name="Gleichschenkliges Dreieck 30">
            <a:extLst>
              <a:ext uri="{FF2B5EF4-FFF2-40B4-BE49-F238E27FC236}">
                <a16:creationId xmlns:a16="http://schemas.microsoft.com/office/drawing/2014/main" id="{94D3A9A7-0ECA-10AE-521E-D747F43B4592}"/>
              </a:ext>
            </a:extLst>
          </p:cNvPr>
          <p:cNvSpPr/>
          <p:nvPr userDrawn="1"/>
        </p:nvSpPr>
        <p:spPr>
          <a:xfrm rot="19800000" flipH="1">
            <a:off x="-535626" y="-111795"/>
            <a:ext cx="1833180" cy="1587443"/>
          </a:xfrm>
          <a:prstGeom prst="triangle">
            <a:avLst/>
          </a:prstGeom>
          <a:solidFill>
            <a:srgbClr val="0F6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ea typeface="+mn-ea"/>
              <a:cs typeface="+mn-cs"/>
            </a:endParaRPr>
          </a:p>
        </p:txBody>
      </p:sp>
      <p:sp>
        <p:nvSpPr>
          <p:cNvPr id="26" name="Rechteckige Legende 25">
            <a:extLst>
              <a:ext uri="{FF2B5EF4-FFF2-40B4-BE49-F238E27FC236}">
                <a16:creationId xmlns:a16="http://schemas.microsoft.com/office/drawing/2014/main" id="{9580F7DD-2596-8D27-5ED1-C95009663E54}"/>
              </a:ext>
            </a:extLst>
          </p:cNvPr>
          <p:cNvSpPr/>
          <p:nvPr userDrawn="1"/>
        </p:nvSpPr>
        <p:spPr>
          <a:xfrm>
            <a:off x="1306286" y="2275605"/>
            <a:ext cx="1306285" cy="1280395"/>
          </a:xfrm>
          <a:prstGeom prst="wedgeRectCallout">
            <a:avLst>
              <a:gd name="adj1" fmla="val 84622"/>
              <a:gd name="adj2" fmla="val -36096"/>
            </a:avLst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defTabSz="685800">
              <a:lnSpc>
                <a:spcPct val="120000"/>
              </a:lnSpc>
            </a:pPr>
            <a:r>
              <a:rPr lang="de-CH" sz="1200">
                <a:solidFill>
                  <a:schemeClr val="tx1"/>
                </a:solidFill>
                <a:latin typeface="Roboto Light"/>
              </a:rPr>
              <a:t>Icon vom Folienmaster kopieren /</a:t>
            </a:r>
          </a:p>
          <a:p>
            <a:pPr algn="l" defTabSz="685800">
              <a:lnSpc>
                <a:spcPct val="120000"/>
              </a:lnSpc>
            </a:pPr>
            <a:r>
              <a:rPr lang="de-CH" sz="1200">
                <a:solidFill>
                  <a:schemeClr val="tx1"/>
                </a:solidFill>
                <a:latin typeface="Roboto Light"/>
              </a:rPr>
              <a:t>Copy </a:t>
            </a:r>
            <a:r>
              <a:rPr lang="de-CH" sz="1200" err="1">
                <a:solidFill>
                  <a:schemeClr val="tx1"/>
                </a:solidFill>
                <a:latin typeface="Roboto Light"/>
              </a:rPr>
              <a:t>icon</a:t>
            </a:r>
            <a:r>
              <a:rPr lang="de-CH" sz="1200">
                <a:solidFill>
                  <a:schemeClr val="tx1"/>
                </a:solidFill>
                <a:latin typeface="Roboto Light"/>
              </a:rPr>
              <a:t> </a:t>
            </a:r>
            <a:r>
              <a:rPr lang="de-CH" sz="1200" err="1">
                <a:solidFill>
                  <a:schemeClr val="tx1"/>
                </a:solidFill>
                <a:latin typeface="Roboto Light"/>
              </a:rPr>
              <a:t>from</a:t>
            </a:r>
            <a:r>
              <a:rPr lang="de-CH" sz="1200">
                <a:solidFill>
                  <a:schemeClr val="tx1"/>
                </a:solidFill>
                <a:latin typeface="Roboto Light"/>
              </a:rPr>
              <a:t> </a:t>
            </a:r>
            <a:r>
              <a:rPr lang="de-CH" sz="1200" err="1">
                <a:solidFill>
                  <a:schemeClr val="tx1"/>
                </a:solidFill>
                <a:latin typeface="Roboto Light"/>
              </a:rPr>
              <a:t>slide</a:t>
            </a:r>
            <a:r>
              <a:rPr lang="de-CH" sz="1200">
                <a:solidFill>
                  <a:schemeClr val="tx1"/>
                </a:solidFill>
                <a:latin typeface="Roboto Light"/>
              </a:rPr>
              <a:t> </a:t>
            </a:r>
            <a:r>
              <a:rPr lang="de-CH" sz="1200" err="1">
                <a:solidFill>
                  <a:schemeClr val="tx1"/>
                </a:solidFill>
                <a:latin typeface="Roboto Light"/>
              </a:rPr>
              <a:t>master</a:t>
            </a:r>
            <a:endParaRPr lang="de-CH" sz="1200">
              <a:solidFill>
                <a:schemeClr val="tx1"/>
              </a:solidFill>
              <a:latin typeface="Roboto Light"/>
            </a:endParaRPr>
          </a:p>
        </p:txBody>
      </p:sp>
      <p:sp>
        <p:nvSpPr>
          <p:cNvPr id="4" name="Textplatzhalter 7">
            <a:extLst>
              <a:ext uri="{FF2B5EF4-FFF2-40B4-BE49-F238E27FC236}">
                <a16:creationId xmlns:a16="http://schemas.microsoft.com/office/drawing/2014/main" id="{A2030905-1F52-3CB3-140E-F5FABA9EA1D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95663" y="1873771"/>
            <a:ext cx="8069583" cy="3837763"/>
          </a:xfrm>
        </p:spPr>
        <p:txBody>
          <a:bodyPr>
            <a:noAutofit/>
          </a:bodyPr>
          <a:lstStyle>
            <a:lvl1pPr marL="0" indent="0" defTabSz="288000">
              <a:lnSpc>
                <a:spcPct val="130000"/>
              </a:lnSpc>
              <a:spcAft>
                <a:spcPts val="0"/>
              </a:spcAft>
              <a:buNone/>
              <a:defRPr sz="1800">
                <a:latin typeface="+mn-lt"/>
              </a:defRPr>
            </a:lvl1pPr>
            <a:lvl2pPr marL="0" indent="0">
              <a:lnSpc>
                <a:spcPct val="130000"/>
              </a:lnSpc>
              <a:spcAft>
                <a:spcPts val="0"/>
              </a:spcAft>
              <a:buFont typeface="Symbol" pitchFamily="2" charset="2"/>
              <a:buNone/>
              <a:defRPr sz="1800"/>
            </a:lvl2pPr>
            <a:lvl3pPr>
              <a:lnSpc>
                <a:spcPct val="130000"/>
              </a:lnSpc>
              <a:spcAft>
                <a:spcPts val="0"/>
              </a:spcAft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de-DE"/>
              <a:t> </a:t>
            </a:r>
          </a:p>
          <a:p>
            <a:pPr lvl="0"/>
            <a:r>
              <a:rPr lang="de-DE"/>
              <a:t>Mastertextformat bearbeiten</a:t>
            </a:r>
          </a:p>
          <a:p>
            <a:pPr lvl="2"/>
            <a:r>
              <a:rPr lang="de-DE"/>
              <a:t>zweite Ebene</a:t>
            </a:r>
          </a:p>
          <a:p>
            <a:pPr lvl="1"/>
            <a:endParaRPr lang="de-DE"/>
          </a:p>
          <a:p>
            <a:pPr lvl="1"/>
            <a:endParaRPr lang="de-DE"/>
          </a:p>
          <a:p>
            <a:pPr lvl="1"/>
            <a:endParaRPr lang="de-DE"/>
          </a:p>
          <a:p>
            <a:pPr lvl="0"/>
            <a:r>
              <a:rPr lang="de-DE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13852953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90">
          <p15:clr>
            <a:srgbClr val="FBAE40"/>
          </p15:clr>
        </p15:guide>
        <p15:guide id="2" orient="horz" pos="1344">
          <p15:clr>
            <a:srgbClr val="FBAE40"/>
          </p15:clr>
        </p15:guide>
        <p15:guide id="3" orient="horz" pos="157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2"/>
          <p:cNvSpPr>
            <a:spLocks noGrp="1"/>
          </p:cNvSpPr>
          <p:nvPr>
            <p:ph sz="half" idx="1"/>
          </p:nvPr>
        </p:nvSpPr>
        <p:spPr>
          <a:xfrm>
            <a:off x="694800" y="2682000"/>
            <a:ext cx="8064499" cy="3254058"/>
          </a:xfrm>
        </p:spPr>
        <p:txBody>
          <a:bodyPr>
            <a:no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06F7C856-B20C-980C-2622-163FF05637C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4" y="1404304"/>
            <a:ext cx="9432925" cy="915986"/>
          </a:xfrm>
        </p:spPr>
        <p:txBody>
          <a:bodyPr anchor="t"/>
          <a:lstStyle>
            <a:lvl1pPr>
              <a:defRPr/>
            </a:lvl1pPr>
          </a:lstStyle>
          <a:p>
            <a:r>
              <a:rPr lang="de-DE"/>
              <a:t>Titelmasterformat </a:t>
            </a:r>
            <a:br>
              <a:rPr lang="de-DE"/>
            </a:br>
            <a:r>
              <a:rPr lang="de-DE"/>
              <a:t>durch Klicken bearbeiten</a:t>
            </a:r>
            <a:endParaRPr lang="de-CH"/>
          </a:p>
        </p:txBody>
      </p:sp>
      <p:sp>
        <p:nvSpPr>
          <p:cNvPr id="2" name="Fußzeilenplatzhalter 4">
            <a:extLst>
              <a:ext uri="{FF2B5EF4-FFF2-40B4-BE49-F238E27FC236}">
                <a16:creationId xmlns:a16="http://schemas.microsoft.com/office/drawing/2014/main" id="{B3C79A2F-7605-EBAA-85CE-E919FAA501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94800" y="537198"/>
            <a:ext cx="6733113" cy="191463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1000" cap="none" spc="30" baseline="0">
                <a:solidFill>
                  <a:schemeClr val="tx1"/>
                </a:solidFill>
              </a:defRPr>
            </a:lvl1pPr>
          </a:lstStyle>
          <a:p>
            <a:r>
              <a:rPr lang="de-DE"/>
              <a:t>Kapiteltitel (kurz) / Folientitel (kurz)</a:t>
            </a:r>
            <a:endParaRPr lang="de-CH"/>
          </a:p>
        </p:txBody>
      </p:sp>
      <p:sp>
        <p:nvSpPr>
          <p:cNvPr id="3" name="Datumsplatzhalter 3">
            <a:extLst>
              <a:ext uri="{FF2B5EF4-FFF2-40B4-BE49-F238E27FC236}">
                <a16:creationId xmlns:a16="http://schemas.microsoft.com/office/drawing/2014/main" id="{4B1D1F73-B3DE-B39E-36DF-9147E97848C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8845" y="6309786"/>
            <a:ext cx="720000" cy="326905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 spc="50" baseline="0">
                <a:solidFill>
                  <a:schemeClr val="tx1"/>
                </a:solidFill>
              </a:defRPr>
            </a:lvl1pPr>
          </a:lstStyle>
          <a:p>
            <a:fld id="{9EED3B79-0266-6347-AA90-9126A16FB6CB}" type="datetime1">
              <a:rPr lang="de-CH" smtClean="0"/>
              <a:t>05.03.2025</a:t>
            </a:fld>
            <a:endParaRPr lang="de-CH"/>
          </a:p>
        </p:txBody>
      </p:sp>
      <p:sp>
        <p:nvSpPr>
          <p:cNvPr id="8" name="Foliennummernplatzhalter 5">
            <a:extLst>
              <a:ext uri="{FF2B5EF4-FFF2-40B4-BE49-F238E27FC236}">
                <a16:creationId xmlns:a16="http://schemas.microsoft.com/office/drawing/2014/main" id="{82F23DC9-A537-6824-BE08-ECD78F795F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4800" y="6309786"/>
            <a:ext cx="364045" cy="326905"/>
          </a:xfrm>
          <a:prstGeom prst="rect">
            <a:avLst/>
          </a:prstGeom>
        </p:spPr>
        <p:txBody>
          <a:bodyPr vert="horz" lIns="0" tIns="0" rIns="72000" bIns="0" rtlCol="0" anchor="b"/>
          <a:lstStyle>
            <a:lvl1pPr algn="l">
              <a:defRPr sz="800" spc="50" baseline="0">
                <a:solidFill>
                  <a:schemeClr val="tx1"/>
                </a:solidFill>
              </a:defRPr>
            </a:lvl1pPr>
          </a:lstStyle>
          <a:p>
            <a:fld id="{381BE46F-23E3-46AE-8BDD-324ADB7FE361}" type="slidenum">
              <a:rPr lang="de-CH" smtClean="0"/>
              <a:pPr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378933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+ 2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695324" y="2682000"/>
            <a:ext cx="5207043" cy="3248634"/>
          </a:xfrm>
        </p:spPr>
        <p:txBody>
          <a:bodyPr>
            <a:no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232EB07D-2FBE-283C-41FF-2C87D2B22E26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306984" y="2682000"/>
            <a:ext cx="5207043" cy="3248634"/>
          </a:xfrm>
        </p:spPr>
        <p:txBody>
          <a:bodyPr>
            <a:no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5BA4D3DE-800C-F7BD-371C-11B2868B7C8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4" y="1404304"/>
            <a:ext cx="9432925" cy="915986"/>
          </a:xfrm>
        </p:spPr>
        <p:txBody>
          <a:bodyPr anchor="t"/>
          <a:lstStyle>
            <a:lvl1pPr>
              <a:defRPr/>
            </a:lvl1pPr>
          </a:lstStyle>
          <a:p>
            <a:r>
              <a:rPr lang="de-DE"/>
              <a:t>Titelmasterformat </a:t>
            </a:r>
            <a:br>
              <a:rPr lang="de-DE"/>
            </a:br>
            <a:r>
              <a:rPr lang="de-DE"/>
              <a:t>durch Klicken bearbeiten</a:t>
            </a:r>
            <a:endParaRPr lang="de-CH"/>
          </a:p>
        </p:txBody>
      </p:sp>
      <p:sp>
        <p:nvSpPr>
          <p:cNvPr id="14" name="Fußzeilenplatzhalter 4">
            <a:extLst>
              <a:ext uri="{FF2B5EF4-FFF2-40B4-BE49-F238E27FC236}">
                <a16:creationId xmlns:a16="http://schemas.microsoft.com/office/drawing/2014/main" id="{2F537492-A184-8A30-5B17-BC8ED1F068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94800" y="537198"/>
            <a:ext cx="6733113" cy="191463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1000" cap="none" spc="30" baseline="0">
                <a:solidFill>
                  <a:schemeClr val="tx1"/>
                </a:solidFill>
              </a:defRPr>
            </a:lvl1pPr>
          </a:lstStyle>
          <a:p>
            <a:r>
              <a:rPr lang="de-DE"/>
              <a:t>Kapiteltitel (kurz) / Folientitel (kurz)</a:t>
            </a:r>
            <a:endParaRPr lang="de-CH"/>
          </a:p>
        </p:txBody>
      </p:sp>
      <p:sp>
        <p:nvSpPr>
          <p:cNvPr id="2" name="Datumsplatzhalter 3">
            <a:extLst>
              <a:ext uri="{FF2B5EF4-FFF2-40B4-BE49-F238E27FC236}">
                <a16:creationId xmlns:a16="http://schemas.microsoft.com/office/drawing/2014/main" id="{E6DEBA9A-70D9-2E5D-75ED-0C56A82A78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8845" y="6309786"/>
            <a:ext cx="720000" cy="326905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 spc="50" baseline="0">
                <a:solidFill>
                  <a:schemeClr val="tx1"/>
                </a:solidFill>
              </a:defRPr>
            </a:lvl1pPr>
          </a:lstStyle>
          <a:p>
            <a:fld id="{CE8C0FEC-177F-6D40-8D4E-9D2EE4F3566C}" type="datetime1">
              <a:rPr lang="de-CH" smtClean="0"/>
              <a:t>05.03.2025</a:t>
            </a:fld>
            <a:endParaRPr lang="de-CH"/>
          </a:p>
        </p:txBody>
      </p:sp>
      <p:sp>
        <p:nvSpPr>
          <p:cNvPr id="4" name="Foliennummernplatzhalter 5">
            <a:extLst>
              <a:ext uri="{FF2B5EF4-FFF2-40B4-BE49-F238E27FC236}">
                <a16:creationId xmlns:a16="http://schemas.microsoft.com/office/drawing/2014/main" id="{351214D1-5897-C963-4C82-516205EA14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4800" y="6309786"/>
            <a:ext cx="364045" cy="326905"/>
          </a:xfrm>
          <a:prstGeom prst="rect">
            <a:avLst/>
          </a:prstGeom>
        </p:spPr>
        <p:txBody>
          <a:bodyPr vert="horz" lIns="0" tIns="0" rIns="72000" bIns="0" rtlCol="0" anchor="b"/>
          <a:lstStyle>
            <a:lvl1pPr algn="l">
              <a:defRPr sz="800" spc="50" baseline="0">
                <a:solidFill>
                  <a:schemeClr val="tx1"/>
                </a:solidFill>
              </a:defRPr>
            </a:lvl1pPr>
          </a:lstStyle>
          <a:p>
            <a:fld id="{381BE46F-23E3-46AE-8BDD-324ADB7FE361}" type="slidenum">
              <a:rPr lang="de-CH" smtClean="0"/>
              <a:pPr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8956314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Headlines + 2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694800" y="2322000"/>
            <a:ext cx="5207040" cy="3252026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1018DE81-80F4-95FC-AE73-4D214EAB9055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6306984" y="2322000"/>
            <a:ext cx="5207043" cy="3248634"/>
          </a:xfrm>
        </p:spPr>
        <p:txBody>
          <a:bodyPr>
            <a:no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id="{69B325A6-E896-4E80-BE18-E2AF8828C9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94800" y="537198"/>
            <a:ext cx="6733113" cy="191463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1000" cap="none" spc="30" baseline="0">
                <a:solidFill>
                  <a:schemeClr val="tx1"/>
                </a:solidFill>
              </a:defRPr>
            </a:lvl1pPr>
          </a:lstStyle>
          <a:p>
            <a:r>
              <a:rPr lang="de-DE"/>
              <a:t>Kapiteltitel (kurz) / Folientitel (kurz)</a:t>
            </a:r>
            <a:endParaRPr lang="de-CH"/>
          </a:p>
        </p:txBody>
      </p:sp>
      <p:sp>
        <p:nvSpPr>
          <p:cNvPr id="2" name="Datumsplatzhalter 3">
            <a:extLst>
              <a:ext uri="{FF2B5EF4-FFF2-40B4-BE49-F238E27FC236}">
                <a16:creationId xmlns:a16="http://schemas.microsoft.com/office/drawing/2014/main" id="{9610D51C-0E2F-3409-3BF6-DC3E0F4371E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9370" y="6309786"/>
            <a:ext cx="720000" cy="326905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 spc="50" baseline="0">
                <a:solidFill>
                  <a:schemeClr val="tx1"/>
                </a:solidFill>
              </a:defRPr>
            </a:lvl1pPr>
          </a:lstStyle>
          <a:p>
            <a:fld id="{D7AE94E6-9682-5643-A9FA-EE6FB64B1DB8}" type="datetime1">
              <a:rPr lang="de-CH" smtClean="0"/>
              <a:t>05.03.2025</a:t>
            </a:fld>
            <a:endParaRPr lang="de-CH"/>
          </a:p>
        </p:txBody>
      </p:sp>
      <p:sp>
        <p:nvSpPr>
          <p:cNvPr id="4" name="Foliennummernplatzhalter 5">
            <a:extLst>
              <a:ext uri="{FF2B5EF4-FFF2-40B4-BE49-F238E27FC236}">
                <a16:creationId xmlns:a16="http://schemas.microsoft.com/office/drawing/2014/main" id="{A2195AB1-AEE6-EFBE-61F4-D736B573FE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5325" y="6309786"/>
            <a:ext cx="364045" cy="326905"/>
          </a:xfrm>
          <a:prstGeom prst="rect">
            <a:avLst/>
          </a:prstGeom>
        </p:spPr>
        <p:txBody>
          <a:bodyPr vert="horz" lIns="0" tIns="0" rIns="72000" bIns="0" rtlCol="0" anchor="b"/>
          <a:lstStyle>
            <a:lvl1pPr algn="l">
              <a:defRPr sz="800" spc="50" baseline="0">
                <a:solidFill>
                  <a:schemeClr val="tx1"/>
                </a:solidFill>
              </a:defRPr>
            </a:lvl1pPr>
          </a:lstStyle>
          <a:p>
            <a:fld id="{381BE46F-23E3-46AE-8BDD-324ADB7FE361}" type="slidenum">
              <a:rPr lang="de-CH" smtClean="0"/>
              <a:pPr/>
              <a:t>‹#›</a:t>
            </a:fld>
            <a:endParaRPr lang="de-CH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562FF748-17DA-D7BE-F753-F70C98C81C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5" y="1126800"/>
            <a:ext cx="5206515" cy="915986"/>
          </a:xfrm>
        </p:spPr>
        <p:txBody>
          <a:bodyPr anchor="t"/>
          <a:lstStyle>
            <a:lvl1pPr>
              <a:defRPr sz="2400"/>
            </a:lvl1pPr>
          </a:lstStyle>
          <a:p>
            <a:r>
              <a:rPr lang="de-DE"/>
              <a:t>Titelmasterformat </a:t>
            </a:r>
            <a:br>
              <a:rPr lang="de-DE"/>
            </a:br>
            <a:r>
              <a:rPr lang="de-DE"/>
              <a:t>durch Klicken bearbeiten</a:t>
            </a:r>
            <a:endParaRPr lang="de-CH"/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07252DFA-2339-7EBC-8A79-865BA5FAA8E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84644" y="1140293"/>
            <a:ext cx="5428241" cy="889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2400">
                <a:latin typeface="+mj-lt"/>
              </a:defRPr>
            </a:lvl1pPr>
          </a:lstStyle>
          <a:p>
            <a:pPr lvl="0"/>
            <a:r>
              <a:rPr lang="de-DE"/>
              <a:t>Titelmasterformat </a:t>
            </a:r>
            <a:br>
              <a:rPr lang="de-DE"/>
            </a:br>
            <a:r>
              <a:rPr lang="de-DE"/>
              <a:t>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555547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39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image" Target="../media/image2.sv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Tabelle 15">
            <a:extLst>
              <a:ext uri="{FF2B5EF4-FFF2-40B4-BE49-F238E27FC236}">
                <a16:creationId xmlns:a16="http://schemas.microsoft.com/office/drawing/2014/main" id="{1DBCDB32-B63F-276D-3134-C6D5CA3C2BD1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1302742"/>
              </p:ext>
            </p:extLst>
          </p:nvPr>
        </p:nvGraphicFramePr>
        <p:xfrm>
          <a:off x="-328246" y="-9144"/>
          <a:ext cx="207402" cy="684878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07402">
                  <a:extLst>
                    <a:ext uri="{9D8B030D-6E8A-4147-A177-3AD203B41FA5}">
                      <a16:colId xmlns:a16="http://schemas.microsoft.com/office/drawing/2014/main" val="3799170915"/>
                    </a:ext>
                  </a:extLst>
                </a:gridCol>
              </a:tblGrid>
              <a:tr h="351740">
                <a:tc>
                  <a:txBody>
                    <a:bodyPr/>
                    <a:lstStyle/>
                    <a:p>
                      <a:endParaRPr lang="de-CH" sz="80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6264728"/>
                  </a:ext>
                </a:extLst>
              </a:tr>
              <a:tr h="360947">
                <a:tc>
                  <a:txBody>
                    <a:bodyPr/>
                    <a:lstStyle/>
                    <a:p>
                      <a:endParaRPr lang="de-CH" sz="80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055834"/>
                  </a:ext>
                </a:extLst>
              </a:tr>
              <a:tr h="360947">
                <a:tc>
                  <a:txBody>
                    <a:bodyPr/>
                    <a:lstStyle/>
                    <a:p>
                      <a:endParaRPr lang="de-CH" sz="80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6382380"/>
                  </a:ext>
                </a:extLst>
              </a:tr>
              <a:tr h="360947">
                <a:tc>
                  <a:txBody>
                    <a:bodyPr/>
                    <a:lstStyle/>
                    <a:p>
                      <a:endParaRPr lang="de-CH" sz="80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1808578"/>
                  </a:ext>
                </a:extLst>
              </a:tr>
              <a:tr h="360947">
                <a:tc>
                  <a:txBody>
                    <a:bodyPr/>
                    <a:lstStyle/>
                    <a:p>
                      <a:endParaRPr lang="de-CH" sz="80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0663698"/>
                  </a:ext>
                </a:extLst>
              </a:tr>
              <a:tr h="360947">
                <a:tc>
                  <a:txBody>
                    <a:bodyPr/>
                    <a:lstStyle/>
                    <a:p>
                      <a:endParaRPr lang="de-CH" sz="80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22571677"/>
                  </a:ext>
                </a:extLst>
              </a:tr>
              <a:tr h="360947">
                <a:tc>
                  <a:txBody>
                    <a:bodyPr/>
                    <a:lstStyle/>
                    <a:p>
                      <a:endParaRPr lang="de-CH" sz="80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699976"/>
                  </a:ext>
                </a:extLst>
              </a:tr>
              <a:tr h="360947">
                <a:tc>
                  <a:txBody>
                    <a:bodyPr/>
                    <a:lstStyle/>
                    <a:p>
                      <a:endParaRPr lang="de-CH" sz="80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5855910"/>
                  </a:ext>
                </a:extLst>
              </a:tr>
              <a:tr h="360947">
                <a:tc>
                  <a:txBody>
                    <a:bodyPr/>
                    <a:lstStyle/>
                    <a:p>
                      <a:endParaRPr lang="de-CH" sz="80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2774418"/>
                  </a:ext>
                </a:extLst>
              </a:tr>
              <a:tr h="360947">
                <a:tc>
                  <a:txBody>
                    <a:bodyPr/>
                    <a:lstStyle/>
                    <a:p>
                      <a:endParaRPr lang="de-CH" sz="80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37334294"/>
                  </a:ext>
                </a:extLst>
              </a:tr>
              <a:tr h="360947">
                <a:tc>
                  <a:txBody>
                    <a:bodyPr/>
                    <a:lstStyle/>
                    <a:p>
                      <a:endParaRPr lang="de-CH" sz="80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1408449"/>
                  </a:ext>
                </a:extLst>
              </a:tr>
              <a:tr h="360947">
                <a:tc>
                  <a:txBody>
                    <a:bodyPr/>
                    <a:lstStyle/>
                    <a:p>
                      <a:endParaRPr lang="de-CH" sz="80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6238375"/>
                  </a:ext>
                </a:extLst>
              </a:tr>
              <a:tr h="360947">
                <a:tc>
                  <a:txBody>
                    <a:bodyPr/>
                    <a:lstStyle/>
                    <a:p>
                      <a:endParaRPr lang="de-CH" sz="80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959976"/>
                  </a:ext>
                </a:extLst>
              </a:tr>
              <a:tr h="360947">
                <a:tc>
                  <a:txBody>
                    <a:bodyPr/>
                    <a:lstStyle/>
                    <a:p>
                      <a:endParaRPr lang="de-CH" sz="80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96706893"/>
                  </a:ext>
                </a:extLst>
              </a:tr>
              <a:tr h="360947">
                <a:tc>
                  <a:txBody>
                    <a:bodyPr/>
                    <a:lstStyle/>
                    <a:p>
                      <a:endParaRPr lang="de-CH" sz="80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0283574"/>
                  </a:ext>
                </a:extLst>
              </a:tr>
              <a:tr h="360947">
                <a:tc>
                  <a:txBody>
                    <a:bodyPr/>
                    <a:lstStyle/>
                    <a:p>
                      <a:endParaRPr lang="de-CH" sz="80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1086476"/>
                  </a:ext>
                </a:extLst>
              </a:tr>
              <a:tr h="360947">
                <a:tc>
                  <a:txBody>
                    <a:bodyPr/>
                    <a:lstStyle/>
                    <a:p>
                      <a:endParaRPr lang="de-CH" sz="80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910421"/>
                  </a:ext>
                </a:extLst>
              </a:tr>
              <a:tr h="360947">
                <a:tc>
                  <a:txBody>
                    <a:bodyPr/>
                    <a:lstStyle/>
                    <a:p>
                      <a:endParaRPr lang="de-CH" sz="80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6956371"/>
                  </a:ext>
                </a:extLst>
              </a:tr>
              <a:tr h="360947">
                <a:tc>
                  <a:txBody>
                    <a:bodyPr/>
                    <a:lstStyle/>
                    <a:p>
                      <a:endParaRPr lang="de-CH" sz="80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07868463"/>
                  </a:ext>
                </a:extLst>
              </a:tr>
            </a:tbl>
          </a:graphicData>
        </a:graphic>
      </p:graphicFrame>
      <p:graphicFrame>
        <p:nvGraphicFramePr>
          <p:cNvPr id="8" name="Tabelle 7">
            <a:extLst>
              <a:ext uri="{FF2B5EF4-FFF2-40B4-BE49-F238E27FC236}">
                <a16:creationId xmlns:a16="http://schemas.microsoft.com/office/drawing/2014/main" id="{F56E5AF7-66F5-CCBF-32DA-F41FC464DAE9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982255220"/>
              </p:ext>
            </p:extLst>
          </p:nvPr>
        </p:nvGraphicFramePr>
        <p:xfrm>
          <a:off x="712280" y="723346"/>
          <a:ext cx="10767440" cy="54000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345930">
                  <a:extLst>
                    <a:ext uri="{9D8B030D-6E8A-4147-A177-3AD203B41FA5}">
                      <a16:colId xmlns:a16="http://schemas.microsoft.com/office/drawing/2014/main" val="311656213"/>
                    </a:ext>
                  </a:extLst>
                </a:gridCol>
                <a:gridCol w="1345930">
                  <a:extLst>
                    <a:ext uri="{9D8B030D-6E8A-4147-A177-3AD203B41FA5}">
                      <a16:colId xmlns:a16="http://schemas.microsoft.com/office/drawing/2014/main" val="2969156247"/>
                    </a:ext>
                  </a:extLst>
                </a:gridCol>
                <a:gridCol w="1345930">
                  <a:extLst>
                    <a:ext uri="{9D8B030D-6E8A-4147-A177-3AD203B41FA5}">
                      <a16:colId xmlns:a16="http://schemas.microsoft.com/office/drawing/2014/main" val="587861571"/>
                    </a:ext>
                  </a:extLst>
                </a:gridCol>
                <a:gridCol w="1345930">
                  <a:extLst>
                    <a:ext uri="{9D8B030D-6E8A-4147-A177-3AD203B41FA5}">
                      <a16:colId xmlns:a16="http://schemas.microsoft.com/office/drawing/2014/main" val="753399334"/>
                    </a:ext>
                  </a:extLst>
                </a:gridCol>
                <a:gridCol w="1345930">
                  <a:extLst>
                    <a:ext uri="{9D8B030D-6E8A-4147-A177-3AD203B41FA5}">
                      <a16:colId xmlns:a16="http://schemas.microsoft.com/office/drawing/2014/main" val="4077794597"/>
                    </a:ext>
                  </a:extLst>
                </a:gridCol>
                <a:gridCol w="1345930">
                  <a:extLst>
                    <a:ext uri="{9D8B030D-6E8A-4147-A177-3AD203B41FA5}">
                      <a16:colId xmlns:a16="http://schemas.microsoft.com/office/drawing/2014/main" val="3137828134"/>
                    </a:ext>
                  </a:extLst>
                </a:gridCol>
                <a:gridCol w="1345930">
                  <a:extLst>
                    <a:ext uri="{9D8B030D-6E8A-4147-A177-3AD203B41FA5}">
                      <a16:colId xmlns:a16="http://schemas.microsoft.com/office/drawing/2014/main" val="3666043809"/>
                    </a:ext>
                  </a:extLst>
                </a:gridCol>
                <a:gridCol w="1345930">
                  <a:extLst>
                    <a:ext uri="{9D8B030D-6E8A-4147-A177-3AD203B41FA5}">
                      <a16:colId xmlns:a16="http://schemas.microsoft.com/office/drawing/2014/main" val="1837065096"/>
                    </a:ext>
                  </a:extLst>
                </a:gridCol>
              </a:tblGrid>
              <a:tr h="540000">
                <a:tc>
                  <a:txBody>
                    <a:bodyPr/>
                    <a:lstStyle/>
                    <a:p>
                      <a:endParaRPr lang="de-CH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CH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CH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CH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CH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CH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CH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CH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8820611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endParaRPr lang="de-CH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CH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CH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CH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CH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CH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CH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CH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77998768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endParaRPr lang="de-CH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CH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CH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CH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CH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CH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CH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CH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54158765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endParaRPr lang="de-CH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CH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CH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CH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CH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CH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CH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CH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0015361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endParaRPr lang="de-CH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CH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CH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CH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CH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CH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CH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CH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7242457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endParaRPr lang="de-CH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CH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CH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CH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CH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CH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CH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CH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235283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endParaRPr lang="de-CH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CH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CH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CH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CH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CH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CH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CH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6273584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endParaRPr lang="de-CH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CH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CH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CH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CH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CH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CH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CH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4019119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endParaRPr lang="de-CH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CH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CH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CH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CH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CH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CH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CH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7884974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endParaRPr lang="de-CH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CH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CH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CH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CH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CH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CH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CH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8411121"/>
                  </a:ext>
                </a:extLst>
              </a:tr>
            </a:tbl>
          </a:graphicData>
        </a:graphic>
      </p:graphicFrame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694800" y="1029507"/>
            <a:ext cx="9415970" cy="67258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/>
              <a:t>Titelmasterformat durch Klicken </a:t>
            </a:r>
            <a:br>
              <a:rPr lang="de-DE"/>
            </a:br>
            <a:r>
              <a:rPr lang="de-DE"/>
              <a:t>bearbeiten</a:t>
            </a:r>
            <a:endParaRPr lang="de-CH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94800" y="2317044"/>
            <a:ext cx="9433450" cy="325691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/>
              <a:t>Formatvorlagen des Textmasters wie geht es denn über zwei Zeilen dann weiter, funktioniert der Einzug bearbeiten</a:t>
            </a:r>
          </a:p>
          <a:p>
            <a:pPr lvl="1"/>
            <a:r>
              <a:rPr lang="de-DE"/>
              <a:t>Zweite Ebene</a:t>
            </a:r>
          </a:p>
          <a:p>
            <a:pPr marL="719982" marR="0" lvl="2" indent="-191995" algn="l" defTabSz="1219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Pct val="100000"/>
              <a:buFont typeface="Symbol" panose="05050102010706020507" pitchFamily="18" charset="2"/>
              <a:buChar char="-"/>
              <a:tabLst/>
              <a:defRPr/>
            </a:pPr>
            <a:r>
              <a:rPr lang="de-DE"/>
              <a:t>dritte Ebene wird nicht gebraucht</a:t>
            </a:r>
          </a:p>
          <a:p>
            <a:pPr marL="1439928" marR="0" lvl="3" indent="-191995" algn="l" defTabSz="1219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Pct val="100000"/>
              <a:buFont typeface="Symbol" panose="05050102010706020507" pitchFamily="18" charset="2"/>
              <a:buChar char="-"/>
              <a:tabLst/>
              <a:defRPr/>
            </a:pPr>
            <a:r>
              <a:rPr lang="de-DE"/>
              <a:t>vierte Ebene wird nicht gebraucht</a:t>
            </a:r>
            <a:br>
              <a:rPr lang="de-DE"/>
            </a:b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58845" y="6309786"/>
            <a:ext cx="720000" cy="326905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 spc="50" baseline="0">
                <a:solidFill>
                  <a:schemeClr val="tx1"/>
                </a:solidFill>
              </a:defRPr>
            </a:lvl1pPr>
          </a:lstStyle>
          <a:p>
            <a:fld id="{CE0C2EE9-03DB-AF4F-A1AC-8CCEA1816E4B}" type="datetime1">
              <a:rPr lang="de-CH" smtClean="0"/>
              <a:t>05.03.2025</a:t>
            </a:fld>
            <a:endParaRPr lang="de-CH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94800" y="537198"/>
            <a:ext cx="5401200" cy="19745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1000" cap="none" spc="30" baseline="0">
                <a:solidFill>
                  <a:schemeClr val="tx1"/>
                </a:solidFill>
              </a:defRPr>
            </a:lvl1pPr>
          </a:lstStyle>
          <a:p>
            <a:r>
              <a:rPr lang="de-DE"/>
              <a:t>Kapiteltitel (kurz) / Folientitel (kurz)</a:t>
            </a:r>
            <a:endParaRPr lang="de-CH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94800" y="6309786"/>
            <a:ext cx="364045" cy="326905"/>
          </a:xfrm>
          <a:prstGeom prst="rect">
            <a:avLst/>
          </a:prstGeom>
        </p:spPr>
        <p:txBody>
          <a:bodyPr vert="horz" lIns="0" tIns="0" rIns="72000" bIns="0" rtlCol="0" anchor="b"/>
          <a:lstStyle>
            <a:lvl1pPr algn="l">
              <a:defRPr sz="800" spc="50" baseline="0">
                <a:solidFill>
                  <a:schemeClr val="tx1"/>
                </a:solidFill>
              </a:defRPr>
            </a:lvl1pPr>
          </a:lstStyle>
          <a:p>
            <a:fld id="{381BE46F-23E3-46AE-8BDD-324ADB7FE361}" type="slidenum">
              <a:rPr lang="de-CH" smtClean="0"/>
              <a:pPr/>
              <a:t>‹#›</a:t>
            </a:fld>
            <a:endParaRPr lang="de-CH"/>
          </a:p>
        </p:txBody>
      </p:sp>
      <p:sp>
        <p:nvSpPr>
          <p:cNvPr id="12" name="Textfeld 11"/>
          <p:cNvSpPr txBox="1"/>
          <p:nvPr userDrawn="1"/>
        </p:nvSpPr>
        <p:spPr>
          <a:xfrm>
            <a:off x="12305475" y="-16800"/>
            <a:ext cx="2615012" cy="10926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de-CH" sz="600">
                <a:solidFill>
                  <a:schemeClr val="bg2"/>
                </a:solidFill>
                <a:latin typeface="+mn-lt"/>
              </a:rPr>
              <a:t>2025 – Version 1.0 – 10/2024</a:t>
            </a:r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68C44D02-F5E9-5442-12A2-FEB84D4DF2D2}"/>
              </a:ext>
            </a:extLst>
          </p:cNvPr>
          <p:cNvPicPr>
            <a:picLocks noChangeAspect="1"/>
          </p:cNvPicPr>
          <p:nvPr userDrawn="1"/>
        </p:nvPicPr>
        <p:blipFill>
          <a:blip r:embed="rId37">
            <a:extLs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11497200" y="6463534"/>
            <a:ext cx="482312" cy="179465"/>
          </a:xfrm>
          <a:prstGeom prst="rect">
            <a:avLst/>
          </a:prstGeom>
        </p:spPr>
      </p:pic>
      <p:graphicFrame>
        <p:nvGraphicFramePr>
          <p:cNvPr id="17" name="Tabelle 16">
            <a:extLst>
              <a:ext uri="{FF2B5EF4-FFF2-40B4-BE49-F238E27FC236}">
                <a16:creationId xmlns:a16="http://schemas.microsoft.com/office/drawing/2014/main" id="{C3BAE167-1CE9-B1CE-E653-414E8FC0E387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748194630"/>
              </p:ext>
            </p:extLst>
          </p:nvPr>
        </p:nvGraphicFramePr>
        <p:xfrm>
          <a:off x="694800" y="-502882"/>
          <a:ext cx="10802400" cy="36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0300">
                  <a:extLst>
                    <a:ext uri="{9D8B030D-6E8A-4147-A177-3AD203B41FA5}">
                      <a16:colId xmlns:a16="http://schemas.microsoft.com/office/drawing/2014/main" val="254325938"/>
                    </a:ext>
                  </a:extLst>
                </a:gridCol>
                <a:gridCol w="1350300">
                  <a:extLst>
                    <a:ext uri="{9D8B030D-6E8A-4147-A177-3AD203B41FA5}">
                      <a16:colId xmlns:a16="http://schemas.microsoft.com/office/drawing/2014/main" val="1059954093"/>
                    </a:ext>
                  </a:extLst>
                </a:gridCol>
                <a:gridCol w="1350300">
                  <a:extLst>
                    <a:ext uri="{9D8B030D-6E8A-4147-A177-3AD203B41FA5}">
                      <a16:colId xmlns:a16="http://schemas.microsoft.com/office/drawing/2014/main" val="1541671838"/>
                    </a:ext>
                  </a:extLst>
                </a:gridCol>
                <a:gridCol w="1350300">
                  <a:extLst>
                    <a:ext uri="{9D8B030D-6E8A-4147-A177-3AD203B41FA5}">
                      <a16:colId xmlns:a16="http://schemas.microsoft.com/office/drawing/2014/main" val="1259317802"/>
                    </a:ext>
                  </a:extLst>
                </a:gridCol>
                <a:gridCol w="1350300">
                  <a:extLst>
                    <a:ext uri="{9D8B030D-6E8A-4147-A177-3AD203B41FA5}">
                      <a16:colId xmlns:a16="http://schemas.microsoft.com/office/drawing/2014/main" val="26653112"/>
                    </a:ext>
                  </a:extLst>
                </a:gridCol>
                <a:gridCol w="1350300">
                  <a:extLst>
                    <a:ext uri="{9D8B030D-6E8A-4147-A177-3AD203B41FA5}">
                      <a16:colId xmlns:a16="http://schemas.microsoft.com/office/drawing/2014/main" val="527641167"/>
                    </a:ext>
                  </a:extLst>
                </a:gridCol>
                <a:gridCol w="1350300">
                  <a:extLst>
                    <a:ext uri="{9D8B030D-6E8A-4147-A177-3AD203B41FA5}">
                      <a16:colId xmlns:a16="http://schemas.microsoft.com/office/drawing/2014/main" val="3765825318"/>
                    </a:ext>
                  </a:extLst>
                </a:gridCol>
                <a:gridCol w="1350300">
                  <a:extLst>
                    <a:ext uri="{9D8B030D-6E8A-4147-A177-3AD203B41FA5}">
                      <a16:colId xmlns:a16="http://schemas.microsoft.com/office/drawing/2014/main" val="3751903766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marL="0" marR="0" lvl="0" indent="0" algn="l" defTabSz="121914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CH" sz="10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2067" marR="122067" marT="61034" marB="61034">
                    <a:lnL w="12700" cmpd="sng">
                      <a:noFill/>
                    </a:lnL>
                    <a:lnR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14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CH" sz="10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2067" marR="122067" marT="61034" marB="61034">
                    <a:lnL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14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CH" sz="10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2067" marR="122067" marT="61034" marB="61034">
                    <a:lnL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14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CH" sz="10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2067" marR="122067" marT="61034" marB="61034">
                    <a:lnL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14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CH" sz="10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2067" marR="122067" marT="61034" marB="61034">
                    <a:lnL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14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CH" sz="10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2067" marR="122067" marT="61034" marB="61034">
                    <a:lnL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14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CH" sz="10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2067" marR="122067" marT="61034" marB="61034">
                    <a:lnL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14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CH" sz="10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2067" marR="122067" marT="61034" marB="61034">
                    <a:lnL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74243677"/>
                  </a:ext>
                </a:extLst>
              </a:tr>
            </a:tbl>
          </a:graphicData>
        </a:graphic>
      </p:graphicFrame>
      <p:graphicFrame>
        <p:nvGraphicFramePr>
          <p:cNvPr id="7" name="Tabelle 6">
            <a:extLst>
              <a:ext uri="{FF2B5EF4-FFF2-40B4-BE49-F238E27FC236}">
                <a16:creationId xmlns:a16="http://schemas.microsoft.com/office/drawing/2014/main" id="{6E91819D-3F1B-42AD-9EF2-76A1CE50C1EE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519813740"/>
              </p:ext>
            </p:extLst>
          </p:nvPr>
        </p:nvGraphicFramePr>
        <p:xfrm>
          <a:off x="694800" y="-1817348"/>
          <a:ext cx="10802400" cy="8141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0300">
                  <a:extLst>
                    <a:ext uri="{9D8B030D-6E8A-4147-A177-3AD203B41FA5}">
                      <a16:colId xmlns:a16="http://schemas.microsoft.com/office/drawing/2014/main" val="254325938"/>
                    </a:ext>
                  </a:extLst>
                </a:gridCol>
                <a:gridCol w="1350300">
                  <a:extLst>
                    <a:ext uri="{9D8B030D-6E8A-4147-A177-3AD203B41FA5}">
                      <a16:colId xmlns:a16="http://schemas.microsoft.com/office/drawing/2014/main" val="1059954093"/>
                    </a:ext>
                  </a:extLst>
                </a:gridCol>
                <a:gridCol w="1350300">
                  <a:extLst>
                    <a:ext uri="{9D8B030D-6E8A-4147-A177-3AD203B41FA5}">
                      <a16:colId xmlns:a16="http://schemas.microsoft.com/office/drawing/2014/main" val="1541671838"/>
                    </a:ext>
                  </a:extLst>
                </a:gridCol>
                <a:gridCol w="1350300">
                  <a:extLst>
                    <a:ext uri="{9D8B030D-6E8A-4147-A177-3AD203B41FA5}">
                      <a16:colId xmlns:a16="http://schemas.microsoft.com/office/drawing/2014/main" val="1259317802"/>
                    </a:ext>
                  </a:extLst>
                </a:gridCol>
                <a:gridCol w="1350300">
                  <a:extLst>
                    <a:ext uri="{9D8B030D-6E8A-4147-A177-3AD203B41FA5}">
                      <a16:colId xmlns:a16="http://schemas.microsoft.com/office/drawing/2014/main" val="26653112"/>
                    </a:ext>
                  </a:extLst>
                </a:gridCol>
                <a:gridCol w="1350300">
                  <a:extLst>
                    <a:ext uri="{9D8B030D-6E8A-4147-A177-3AD203B41FA5}">
                      <a16:colId xmlns:a16="http://schemas.microsoft.com/office/drawing/2014/main" val="527641167"/>
                    </a:ext>
                  </a:extLst>
                </a:gridCol>
                <a:gridCol w="1350300">
                  <a:extLst>
                    <a:ext uri="{9D8B030D-6E8A-4147-A177-3AD203B41FA5}">
                      <a16:colId xmlns:a16="http://schemas.microsoft.com/office/drawing/2014/main" val="3765825318"/>
                    </a:ext>
                  </a:extLst>
                </a:gridCol>
                <a:gridCol w="1350300">
                  <a:extLst>
                    <a:ext uri="{9D8B030D-6E8A-4147-A177-3AD203B41FA5}">
                      <a16:colId xmlns:a16="http://schemas.microsoft.com/office/drawing/2014/main" val="3751903766"/>
                    </a:ext>
                  </a:extLst>
                </a:gridCol>
              </a:tblGrid>
              <a:tr h="432000">
                <a:tc>
                  <a:txBody>
                    <a:bodyPr/>
                    <a:lstStyle/>
                    <a:p>
                      <a:pPr marL="0" marR="0" lvl="0" indent="0" algn="l" defTabSz="121914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CH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Blue </a:t>
                      </a:r>
                      <a:r>
                        <a:rPr kumimoji="0" lang="de-CH" sz="800" b="0" i="0" u="none" strike="noStrike" kern="1200" cap="none" spc="0" normalizeH="0" baseline="0" noProof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new</a:t>
                      </a:r>
                      <a:endParaRPr kumimoji="0" lang="de-CH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121914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CH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Roboto Medium"/>
                          <a:ea typeface="+mn-ea"/>
                          <a:cs typeface="+mn-cs"/>
                        </a:rPr>
                        <a:t>A</a:t>
                      </a:r>
                    </a:p>
                  </a:txBody>
                  <a:tcPr marL="122067" marR="122067" marT="61034" marB="61034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14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CH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Green </a:t>
                      </a:r>
                      <a:r>
                        <a:rPr kumimoji="0" lang="de-CH" sz="800" b="0" i="0" u="none" strike="noStrike" kern="1200" cap="none" spc="0" normalizeH="0" baseline="0" noProof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new</a:t>
                      </a:r>
                      <a:endParaRPr kumimoji="0" lang="de-CH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121914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CH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Roboto Medium"/>
                          <a:ea typeface="+mn-ea"/>
                          <a:cs typeface="+mn-cs"/>
                        </a:rPr>
                        <a:t>A</a:t>
                      </a:r>
                    </a:p>
                  </a:txBody>
                  <a:tcPr marL="122067" marR="122067" marT="61034" marB="61034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14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CH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Dark Blue</a:t>
                      </a:r>
                    </a:p>
                    <a:p>
                      <a:pPr marL="0" marR="0" lvl="0" indent="0" algn="l" defTabSz="121914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CH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Roboto Medium"/>
                          <a:ea typeface="+mn-ea"/>
                          <a:cs typeface="+mn-cs"/>
                        </a:rPr>
                        <a:t>A</a:t>
                      </a:r>
                    </a:p>
                  </a:txBody>
                  <a:tcPr marL="122067" marR="122067" marT="61034" marB="61034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14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CH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Ice Blue</a:t>
                      </a:r>
                    </a:p>
                    <a:p>
                      <a:pPr marL="0" marR="0" lvl="0" indent="0" algn="l" defTabSz="121914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CH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Roboto Medium"/>
                          <a:ea typeface="+mn-ea"/>
                          <a:cs typeface="+mn-cs"/>
                        </a:rPr>
                        <a:t>A</a:t>
                      </a:r>
                      <a:r>
                        <a:rPr kumimoji="0" lang="de-CH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Roboto Medium"/>
                          <a:ea typeface="+mn-ea"/>
                          <a:cs typeface="+mn-cs"/>
                        </a:rPr>
                        <a:t> A</a:t>
                      </a:r>
                    </a:p>
                  </a:txBody>
                  <a:tcPr marL="122067" marR="122067" marT="61034" marB="61034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9AA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14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CH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Purple Rain</a:t>
                      </a:r>
                      <a:br>
                        <a:rPr kumimoji="0" lang="de-CH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kumimoji="0" lang="de-CH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Roboto Medium"/>
                          <a:ea typeface="+mn-ea"/>
                          <a:cs typeface="+mn-cs"/>
                        </a:rPr>
                        <a:t>A</a:t>
                      </a:r>
                    </a:p>
                  </a:txBody>
                  <a:tcPr marL="122067" marR="122067" marT="61034" marB="61034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14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CH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Golden Milk</a:t>
                      </a:r>
                    </a:p>
                    <a:p>
                      <a:pPr marL="0" marR="0" lvl="0" indent="0" algn="l" defTabSz="121914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CH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Roboto Medium"/>
                          <a:ea typeface="+mn-ea"/>
                          <a:cs typeface="+mn-cs"/>
                        </a:rPr>
                        <a:t>A</a:t>
                      </a:r>
                    </a:p>
                  </a:txBody>
                  <a:tcPr marL="122067" marR="122067" marT="61034" marB="61034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14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CH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Light Blue</a:t>
                      </a:r>
                    </a:p>
                    <a:p>
                      <a:pPr marL="0" marR="0" lvl="0" indent="0" algn="l" defTabSz="121914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CH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Roboto Medium"/>
                          <a:ea typeface="+mn-ea"/>
                          <a:cs typeface="+mn-cs"/>
                        </a:rPr>
                        <a:t>A</a:t>
                      </a:r>
                    </a:p>
                  </a:txBody>
                  <a:tcPr marL="122067" marR="122067" marT="61034" marB="61034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14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CH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Roboto Light"/>
                          <a:ea typeface="+mn-ea"/>
                          <a:cs typeface="+mn-cs"/>
                        </a:rPr>
                        <a:t>Peach Kiss</a:t>
                      </a:r>
                    </a:p>
                    <a:p>
                      <a:pPr marL="0" marR="0" lvl="0" indent="0" algn="l" defTabSz="121914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CH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Roboto Medium"/>
                          <a:ea typeface="+mn-ea"/>
                          <a:cs typeface="+mn-cs"/>
                        </a:rPr>
                        <a:t>A </a:t>
                      </a:r>
                      <a:r>
                        <a:rPr kumimoji="0" lang="de-CH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Roboto Medium"/>
                          <a:ea typeface="+mn-ea"/>
                          <a:cs typeface="+mn-cs"/>
                        </a:rPr>
                        <a:t>A</a:t>
                      </a:r>
                    </a:p>
                  </a:txBody>
                  <a:tcPr marL="122067" marR="122067" marT="61034" marB="61034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3219404"/>
                  </a:ext>
                </a:extLst>
              </a:tr>
              <a:tr h="381600">
                <a:tc>
                  <a:txBody>
                    <a:bodyPr/>
                    <a:lstStyle/>
                    <a:p>
                      <a:pPr marL="0" marR="0" lvl="0" indent="0" algn="l" defTabSz="121914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CH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15 / 105 / 255</a:t>
                      </a:r>
                    </a:p>
                    <a:p>
                      <a:pPr marL="0" marR="0" lvl="0" indent="0" algn="l" defTabSz="121914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CH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#0F69FF</a:t>
                      </a:r>
                    </a:p>
                  </a:txBody>
                  <a:tcPr marL="122067" marR="122067" marT="61034" marB="61034">
                    <a:lnL w="12700" cmpd="sng">
                      <a:noFill/>
                    </a:lnL>
                    <a:lnR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14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CH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 / 230 / 200</a:t>
                      </a:r>
                    </a:p>
                    <a:p>
                      <a:pPr marL="0" marR="0" lvl="0" indent="0" algn="l" defTabSz="121914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CH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#00E6C8</a:t>
                      </a:r>
                    </a:p>
                  </a:txBody>
                  <a:tcPr marL="122067" marR="122067" marT="61034" marB="61034">
                    <a:lnL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14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CH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 / 38 / 80</a:t>
                      </a:r>
                    </a:p>
                    <a:p>
                      <a:pPr marL="0" marR="0" lvl="0" indent="0" algn="l" defTabSz="121914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CH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#002650</a:t>
                      </a:r>
                    </a:p>
                  </a:txBody>
                  <a:tcPr marL="122067" marR="122067" marT="61034" marB="61034">
                    <a:lnL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14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CH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127 / 154 / 174</a:t>
                      </a:r>
                    </a:p>
                    <a:p>
                      <a:pPr marL="0" marR="0" lvl="0" indent="0" algn="l" defTabSz="121914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CH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#7F9AAE </a:t>
                      </a:r>
                    </a:p>
                  </a:txBody>
                  <a:tcPr marL="122067" marR="122067" marT="61034" marB="61034">
                    <a:lnL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14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CH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147 / 91 / 169 </a:t>
                      </a:r>
                    </a:p>
                    <a:p>
                      <a:pPr marL="0" marR="0" lvl="0" indent="0" algn="l" defTabSz="121914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CH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935BA9</a:t>
                      </a:r>
                    </a:p>
                  </a:txBody>
                  <a:tcPr marL="122067" marR="122067" marT="61034" marB="61034">
                    <a:lnL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14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CH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230 / 191 / 127</a:t>
                      </a:r>
                    </a:p>
                    <a:p>
                      <a:pPr marL="0" marR="0" lvl="0" indent="0" algn="l" defTabSz="121914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CH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#E6BF7F</a:t>
                      </a:r>
                    </a:p>
                  </a:txBody>
                  <a:tcPr marL="122067" marR="122067" marT="61034" marB="61034">
                    <a:lnL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14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CH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216 / 224 / 230</a:t>
                      </a:r>
                    </a:p>
                    <a:p>
                      <a:pPr marL="0" marR="0" lvl="0" indent="0" algn="l" defTabSz="121914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CH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#D8E0E6</a:t>
                      </a:r>
                    </a:p>
                  </a:txBody>
                  <a:tcPr marL="122067" marR="122067" marT="61034" marB="61034">
                    <a:lnL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14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CH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240 / 128 / 128</a:t>
                      </a:r>
                    </a:p>
                    <a:p>
                      <a:pPr marL="0" marR="0" lvl="0" indent="0" algn="l" defTabSz="121914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CH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#F08080</a:t>
                      </a:r>
                    </a:p>
                  </a:txBody>
                  <a:tcPr marL="122067" marR="122067" marT="61034" marB="61034">
                    <a:lnL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4243677"/>
                  </a:ext>
                </a:extLst>
              </a:tr>
            </a:tbl>
          </a:graphicData>
        </a:graphic>
      </p:graphicFrame>
      <p:graphicFrame>
        <p:nvGraphicFramePr>
          <p:cNvPr id="9" name="Tabellenplatzhalter 11">
            <a:extLst>
              <a:ext uri="{FF2B5EF4-FFF2-40B4-BE49-F238E27FC236}">
                <a16:creationId xmlns:a16="http://schemas.microsoft.com/office/drawing/2014/main" id="{FE77DF9D-5F67-37A2-187D-A12891C825A4}"/>
              </a:ext>
            </a:extLst>
          </p:cNvPr>
          <p:cNvGraphicFramePr>
            <a:graphicFrameLocks/>
          </p:cNvGraphicFramePr>
          <p:nvPr userDrawn="1">
            <p:extLst>
              <p:ext uri="{D42A27DB-BD31-4B8C-83A1-F6EECF244321}">
                <p14:modId xmlns:p14="http://schemas.microsoft.com/office/powerpoint/2010/main" val="138715009"/>
              </p:ext>
            </p:extLst>
          </p:nvPr>
        </p:nvGraphicFramePr>
        <p:xfrm>
          <a:off x="694800" y="-951550"/>
          <a:ext cx="10800000" cy="85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0000">
                  <a:extLst>
                    <a:ext uri="{9D8B030D-6E8A-4147-A177-3AD203B41FA5}">
                      <a16:colId xmlns:a16="http://schemas.microsoft.com/office/drawing/2014/main" val="3224924366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3352472543"/>
                    </a:ext>
                  </a:extLst>
                </a:gridCol>
                <a:gridCol w="1224000">
                  <a:extLst>
                    <a:ext uri="{9D8B030D-6E8A-4147-A177-3AD203B41FA5}">
                      <a16:colId xmlns:a16="http://schemas.microsoft.com/office/drawing/2014/main" val="53614099"/>
                    </a:ext>
                  </a:extLst>
                </a:gridCol>
                <a:gridCol w="1224000">
                  <a:extLst>
                    <a:ext uri="{9D8B030D-6E8A-4147-A177-3AD203B41FA5}">
                      <a16:colId xmlns:a16="http://schemas.microsoft.com/office/drawing/2014/main" val="1629786774"/>
                    </a:ext>
                  </a:extLst>
                </a:gridCol>
                <a:gridCol w="1224000">
                  <a:extLst>
                    <a:ext uri="{9D8B030D-6E8A-4147-A177-3AD203B41FA5}">
                      <a16:colId xmlns:a16="http://schemas.microsoft.com/office/drawing/2014/main" val="3709714441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3114405006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354599571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3625365506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288463600"/>
                    </a:ext>
                  </a:extLst>
                </a:gridCol>
              </a:tblGrid>
              <a:tr h="212400">
                <a:tc>
                  <a:txBody>
                    <a:bodyPr/>
                    <a:lstStyle/>
                    <a:p>
                      <a:pPr marL="0" marR="0" indent="0" algn="l" defTabSz="12191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CH" sz="800" b="0">
                          <a:solidFill>
                            <a:schemeClr val="accent2"/>
                          </a:solidFill>
                          <a:latin typeface="+mj-lt"/>
                        </a:rPr>
                        <a:t>Zeilenabstandsoptionen / Paragraph </a:t>
                      </a:r>
                      <a:r>
                        <a:rPr lang="de-CH" sz="800" b="0" err="1">
                          <a:solidFill>
                            <a:schemeClr val="accent2"/>
                          </a:solidFill>
                          <a:latin typeface="+mj-lt"/>
                        </a:rPr>
                        <a:t>Spacing</a:t>
                      </a:r>
                      <a:endParaRPr lang="de-CH" sz="800" b="0">
                        <a:solidFill>
                          <a:schemeClr val="accent2"/>
                        </a:solidFill>
                        <a:latin typeface="+mj-lt"/>
                      </a:endParaRPr>
                    </a:p>
                  </a:txBody>
                  <a:tcPr marL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r>
                        <a:rPr lang="de-CH" sz="800" b="0">
                          <a:solidFill>
                            <a:schemeClr val="accent2"/>
                          </a:solidFill>
                          <a:latin typeface="+mj-lt"/>
                        </a:rPr>
                        <a:t>Headlines </a:t>
                      </a:r>
                      <a:r>
                        <a:rPr lang="de-CH" sz="800" b="0" err="1">
                          <a:solidFill>
                            <a:schemeClr val="accent2"/>
                          </a:solidFill>
                          <a:latin typeface="+mj-lt"/>
                        </a:rPr>
                        <a:t>Roboto</a:t>
                      </a:r>
                      <a:r>
                        <a:rPr lang="de-CH" sz="800" b="0">
                          <a:solidFill>
                            <a:schemeClr val="accent2"/>
                          </a:solidFill>
                          <a:latin typeface="+mj-lt"/>
                        </a:rPr>
                        <a:t> medium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de-CH" sz="1200"/>
                    </a:p>
                  </a:txBody>
                  <a:tcPr anchor="ctr"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de-CH" sz="800" b="0">
                          <a:solidFill>
                            <a:schemeClr val="accent2"/>
                          </a:solidFill>
                          <a:latin typeface="+mj-lt"/>
                        </a:rPr>
                        <a:t>Agenda </a:t>
                      </a:r>
                      <a:r>
                        <a:rPr lang="de-CH" sz="800" b="0" err="1">
                          <a:solidFill>
                            <a:schemeClr val="accent2"/>
                          </a:solidFill>
                          <a:latin typeface="+mj-lt"/>
                        </a:rPr>
                        <a:t>text</a:t>
                      </a:r>
                      <a:r>
                        <a:rPr lang="de-CH" sz="800" b="0">
                          <a:solidFill>
                            <a:schemeClr val="accent2"/>
                          </a:solidFill>
                          <a:latin typeface="+mj-lt"/>
                        </a:rPr>
                        <a:t> </a:t>
                      </a:r>
                      <a:r>
                        <a:rPr lang="de-CH" sz="800" b="0" kern="1200" err="1">
                          <a:solidFill>
                            <a:schemeClr val="accent2"/>
                          </a:solidFill>
                          <a:latin typeface="+mj-lt"/>
                          <a:ea typeface="+mn-ea"/>
                          <a:cs typeface="+mn-cs"/>
                        </a:rPr>
                        <a:t>Roboto</a:t>
                      </a:r>
                      <a:r>
                        <a:rPr lang="de-CH" sz="800" b="0" kern="1200">
                          <a:solidFill>
                            <a:schemeClr val="accent2"/>
                          </a:solidFill>
                          <a:latin typeface="+mj-lt"/>
                          <a:ea typeface="+mn-ea"/>
                          <a:cs typeface="+mn-cs"/>
                        </a:rPr>
                        <a:t> medium </a:t>
                      </a:r>
                      <a:r>
                        <a:rPr lang="de-CH" sz="800" b="0" err="1">
                          <a:solidFill>
                            <a:schemeClr val="accent2"/>
                          </a:solidFill>
                          <a:latin typeface="+mn-lt"/>
                        </a:rPr>
                        <a:t>Roboto</a:t>
                      </a:r>
                      <a:r>
                        <a:rPr lang="de-CH" sz="800" b="0">
                          <a:solidFill>
                            <a:schemeClr val="accent2"/>
                          </a:solidFill>
                          <a:latin typeface="+mn-lt"/>
                        </a:rPr>
                        <a:t> light</a:t>
                      </a:r>
                      <a:endParaRPr lang="de-CH" sz="800" b="0">
                        <a:solidFill>
                          <a:schemeClr val="accent2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de-CH" sz="1200" b="0">
                        <a:latin typeface="+mj-lt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indent="0" algn="l" defTabSz="12191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CH" sz="800" b="0">
                          <a:solidFill>
                            <a:schemeClr val="accent2"/>
                          </a:solidFill>
                          <a:latin typeface="+mj-lt"/>
                        </a:rPr>
                        <a:t>Body Text  </a:t>
                      </a:r>
                      <a:r>
                        <a:rPr lang="de-CH" sz="800" b="0" err="1">
                          <a:solidFill>
                            <a:schemeClr val="accent2"/>
                          </a:solidFill>
                          <a:latin typeface="+mj-lt"/>
                        </a:rPr>
                        <a:t>Roboto</a:t>
                      </a:r>
                      <a:r>
                        <a:rPr lang="de-CH" sz="800" b="0">
                          <a:solidFill>
                            <a:schemeClr val="accent2"/>
                          </a:solidFill>
                          <a:latin typeface="+mj-lt"/>
                        </a:rPr>
                        <a:t> medium </a:t>
                      </a:r>
                      <a:r>
                        <a:rPr lang="de-CH" sz="800" b="0" err="1">
                          <a:solidFill>
                            <a:schemeClr val="accent2"/>
                          </a:solidFill>
                          <a:latin typeface="+mn-lt"/>
                        </a:rPr>
                        <a:t>Roboto</a:t>
                      </a:r>
                      <a:r>
                        <a:rPr lang="de-CH" sz="800" b="0">
                          <a:solidFill>
                            <a:schemeClr val="accent2"/>
                          </a:solidFill>
                          <a:latin typeface="+mn-lt"/>
                        </a:rPr>
                        <a:t> light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de-CH" sz="1200" b="0">
                        <a:latin typeface="+mj-lt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CH" sz="1200" b="0">
                        <a:latin typeface="+mj-lt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CH" sz="1200" b="0">
                        <a:latin typeface="+mj-lt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0164163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r>
                        <a:rPr lang="de-CH" sz="800">
                          <a:solidFill>
                            <a:schemeClr val="accent2"/>
                          </a:solidFill>
                        </a:rPr>
                        <a:t>Grösse / Size</a:t>
                      </a:r>
                    </a:p>
                  </a:txBody>
                  <a:tcPr marL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CH" sz="800">
                          <a:solidFill>
                            <a:schemeClr val="accent2"/>
                          </a:solidFill>
                          <a:latin typeface="+mj-lt"/>
                        </a:rPr>
                        <a:t>32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CH" sz="800">
                          <a:solidFill>
                            <a:schemeClr val="accent2"/>
                          </a:solidFill>
                          <a:latin typeface="+mj-lt"/>
                        </a:rPr>
                        <a:t>24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CH" sz="800">
                          <a:solidFill>
                            <a:schemeClr val="accent2"/>
                          </a:solidFill>
                          <a:latin typeface="+mj-lt"/>
                        </a:rPr>
                        <a:t>18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CH" sz="800">
                          <a:solidFill>
                            <a:schemeClr val="accent2"/>
                          </a:solidFill>
                          <a:latin typeface="+mj-lt"/>
                        </a:rPr>
                        <a:t>16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CH" sz="800">
                          <a:solidFill>
                            <a:schemeClr val="accent2"/>
                          </a:solidFill>
                          <a:latin typeface="+mj-lt"/>
                        </a:rPr>
                        <a:t>14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CH" sz="800">
                          <a:solidFill>
                            <a:schemeClr val="accent2"/>
                          </a:solidFill>
                          <a:latin typeface="+mj-lt"/>
                        </a:rPr>
                        <a:t>12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CH" sz="800">
                          <a:solidFill>
                            <a:schemeClr val="accent2"/>
                          </a:solidFill>
                          <a:latin typeface="+mj-lt"/>
                        </a:rPr>
                        <a:t>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CH" sz="800">
                          <a:solidFill>
                            <a:schemeClr val="accent2"/>
                          </a:solidFill>
                          <a:latin typeface="+mj-lt"/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87274431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r>
                        <a:rPr lang="de-CH" sz="800">
                          <a:solidFill>
                            <a:schemeClr val="accent2"/>
                          </a:solidFill>
                        </a:rPr>
                        <a:t>Abstand vor / nach – </a:t>
                      </a:r>
                      <a:r>
                        <a:rPr lang="de-CH" sz="800" err="1">
                          <a:solidFill>
                            <a:schemeClr val="accent2"/>
                          </a:solidFill>
                        </a:rPr>
                        <a:t>Spacing</a:t>
                      </a:r>
                      <a:r>
                        <a:rPr lang="de-CH" sz="800">
                          <a:solidFill>
                            <a:schemeClr val="accent2"/>
                          </a:solidFill>
                        </a:rPr>
                        <a:t> </a:t>
                      </a:r>
                      <a:r>
                        <a:rPr lang="de-CH" sz="800" err="1">
                          <a:solidFill>
                            <a:schemeClr val="accent2"/>
                          </a:solidFill>
                        </a:rPr>
                        <a:t>before</a:t>
                      </a:r>
                      <a:r>
                        <a:rPr lang="de-CH" sz="800">
                          <a:solidFill>
                            <a:schemeClr val="accent2"/>
                          </a:solidFill>
                        </a:rPr>
                        <a:t> / after</a:t>
                      </a:r>
                    </a:p>
                  </a:txBody>
                  <a:tcPr marL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CH" sz="800">
                          <a:solidFill>
                            <a:schemeClr val="accent2"/>
                          </a:solidFill>
                        </a:rPr>
                        <a:t>0 / 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CH" sz="800">
                          <a:solidFill>
                            <a:schemeClr val="accent2"/>
                          </a:solidFill>
                        </a:rPr>
                        <a:t>0 / 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CH" sz="800">
                          <a:solidFill>
                            <a:schemeClr val="accent2"/>
                          </a:solidFill>
                        </a:rPr>
                        <a:t>0 / 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CH" sz="800">
                          <a:solidFill>
                            <a:schemeClr val="accent2"/>
                          </a:solidFill>
                        </a:rPr>
                        <a:t>0 / 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CH" sz="800">
                          <a:solidFill>
                            <a:schemeClr val="accent2"/>
                          </a:solidFill>
                        </a:rPr>
                        <a:t>0 / 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CH" sz="800">
                          <a:solidFill>
                            <a:schemeClr val="accent2"/>
                          </a:solidFill>
                        </a:rPr>
                        <a:t>0 / 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CH" sz="800">
                          <a:solidFill>
                            <a:schemeClr val="accent2"/>
                          </a:solidFill>
                        </a:rPr>
                        <a:t>0 / 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CH" sz="800">
                          <a:solidFill>
                            <a:schemeClr val="accent2"/>
                          </a:solidFill>
                        </a:rPr>
                        <a:t>0 / 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66263126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r>
                        <a:rPr lang="de-CH" sz="800">
                          <a:solidFill>
                            <a:schemeClr val="accent2"/>
                          </a:solidFill>
                        </a:rPr>
                        <a:t>Zeilenabstand / Line </a:t>
                      </a:r>
                      <a:r>
                        <a:rPr lang="de-CH" sz="800" err="1">
                          <a:solidFill>
                            <a:schemeClr val="accent2"/>
                          </a:solidFill>
                        </a:rPr>
                        <a:t>Spacing</a:t>
                      </a:r>
                      <a:endParaRPr lang="de-CH" sz="800">
                        <a:solidFill>
                          <a:schemeClr val="accent2"/>
                        </a:solidFill>
                      </a:endParaRPr>
                    </a:p>
                  </a:txBody>
                  <a:tcPr marL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CH" sz="800">
                          <a:solidFill>
                            <a:schemeClr val="accent2"/>
                          </a:solidFill>
                        </a:rPr>
                        <a:t>einfach / </a:t>
                      </a:r>
                      <a:r>
                        <a:rPr lang="de-CH" sz="800" err="1">
                          <a:solidFill>
                            <a:schemeClr val="accent2"/>
                          </a:solidFill>
                        </a:rPr>
                        <a:t>single</a:t>
                      </a:r>
                      <a:r>
                        <a:rPr lang="de-CH" sz="800">
                          <a:solidFill>
                            <a:schemeClr val="accent2"/>
                          </a:solidFill>
                        </a:rPr>
                        <a:t> 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CH" sz="800">
                          <a:solidFill>
                            <a:schemeClr val="accent2"/>
                          </a:solidFill>
                        </a:rPr>
                        <a:t>multiple 1.1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1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CH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uLnTx/>
                          <a:uFillTx/>
                          <a:latin typeface="Roboto Light"/>
                          <a:ea typeface="+mn-ea"/>
                          <a:cs typeface="+mn-cs"/>
                        </a:rPr>
                        <a:t>multiple 1.1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1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CH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uLnTx/>
                          <a:uFillTx/>
                          <a:latin typeface="Roboto Light"/>
                          <a:ea typeface="+mn-ea"/>
                          <a:cs typeface="+mn-cs"/>
                        </a:rPr>
                        <a:t>multiple 1.1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1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CH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uLnTx/>
                          <a:uFillTx/>
                          <a:latin typeface="Roboto Light"/>
                          <a:ea typeface="+mn-ea"/>
                          <a:cs typeface="+mn-cs"/>
                        </a:rPr>
                        <a:t>multiple 1.2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1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CH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uLnTx/>
                          <a:uFillTx/>
                          <a:latin typeface="Roboto Light"/>
                          <a:ea typeface="+mn-ea"/>
                          <a:cs typeface="+mn-cs"/>
                        </a:rPr>
                        <a:t>multiple 1.2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1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CH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uLnTx/>
                          <a:uFillTx/>
                          <a:latin typeface="Roboto Light"/>
                          <a:ea typeface="+mn-ea"/>
                          <a:cs typeface="+mn-cs"/>
                        </a:rPr>
                        <a:t>multiple 1.3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1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CH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uLnTx/>
                          <a:uFillTx/>
                          <a:latin typeface="Roboto Light"/>
                          <a:ea typeface="+mn-ea"/>
                          <a:cs typeface="+mn-cs"/>
                        </a:rPr>
                        <a:t>multiple 1.3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06165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078029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4" r:id="rId1"/>
    <p:sldLayoutId id="2147483895" r:id="rId2"/>
    <p:sldLayoutId id="2147483896" r:id="rId3"/>
    <p:sldLayoutId id="2147483897" r:id="rId4"/>
    <p:sldLayoutId id="2147483898" r:id="rId5"/>
    <p:sldLayoutId id="2147483899" r:id="rId6"/>
    <p:sldLayoutId id="2147483900" r:id="rId7"/>
    <p:sldLayoutId id="2147483901" r:id="rId8"/>
    <p:sldLayoutId id="2147483902" r:id="rId9"/>
    <p:sldLayoutId id="2147483903" r:id="rId10"/>
    <p:sldLayoutId id="2147483904" r:id="rId11"/>
    <p:sldLayoutId id="2147483905" r:id="rId12"/>
    <p:sldLayoutId id="2147483906" r:id="rId13"/>
    <p:sldLayoutId id="2147483907" r:id="rId14"/>
    <p:sldLayoutId id="2147483908" r:id="rId15"/>
    <p:sldLayoutId id="2147483909" r:id="rId16"/>
    <p:sldLayoutId id="2147483910" r:id="rId17"/>
    <p:sldLayoutId id="2147483911" r:id="rId18"/>
    <p:sldLayoutId id="2147483912" r:id="rId19"/>
    <p:sldLayoutId id="2147483913" r:id="rId20"/>
    <p:sldLayoutId id="2147483914" r:id="rId21"/>
    <p:sldLayoutId id="2147483915" r:id="rId22"/>
    <p:sldLayoutId id="2147483916" r:id="rId23"/>
    <p:sldLayoutId id="2147483917" r:id="rId24"/>
    <p:sldLayoutId id="2147483918" r:id="rId25"/>
    <p:sldLayoutId id="2147483919" r:id="rId26"/>
    <p:sldLayoutId id="2147483920" r:id="rId27"/>
    <p:sldLayoutId id="2147483921" r:id="rId28"/>
    <p:sldLayoutId id="2147483922" r:id="rId29"/>
    <p:sldLayoutId id="2147483923" r:id="rId30"/>
    <p:sldLayoutId id="2147483924" r:id="rId31"/>
    <p:sldLayoutId id="2147483925" r:id="rId32"/>
    <p:sldLayoutId id="2147483926" r:id="rId33"/>
    <p:sldLayoutId id="2147483927" r:id="rId34"/>
    <p:sldLayoutId id="2147483928" r:id="rId35"/>
  </p:sldLayoutIdLst>
  <p:hf hdr="0"/>
  <p:txStyles>
    <p:titleStyle>
      <a:lvl1pPr algn="l" defTabSz="1219140" rtl="0" eaLnBrk="1" latinLnBrk="0" hangingPunct="1">
        <a:lnSpc>
          <a:spcPct val="10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91995" indent="-191995" algn="l" defTabSz="121914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SzPct val="100000"/>
        <a:buFont typeface="Symbol" panose="05050102010706020507" pitchFamily="18" charset="2"/>
        <a:buChar char="-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383990" marR="0" indent="-191995" algn="l" defTabSz="121914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ClrTx/>
        <a:buSzPct val="100000"/>
        <a:buFont typeface="Symbol" panose="05050102010706020507" pitchFamily="18" charset="2"/>
        <a:buChar char="-"/>
        <a:tabLst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550800" indent="0" algn="l" defTabSz="121914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SzPct val="90000"/>
        <a:buFont typeface="Symbol" panose="05050102010706020507" pitchFamily="18" charset="2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476527" indent="-228594" algn="l" defTabSz="121914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SzPct val="90000"/>
        <a:buFont typeface="Symbol" panose="05050102010706020507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919904" indent="239989" algn="l" defTabSz="1219140" rtl="0" eaLnBrk="1" latinLnBrk="0" hangingPunct="1">
        <a:lnSpc>
          <a:spcPct val="100000"/>
        </a:lnSpc>
        <a:spcBef>
          <a:spcPts val="0"/>
        </a:spcBef>
        <a:spcAft>
          <a:spcPts val="800"/>
        </a:spcAft>
        <a:buSzPct val="90000"/>
        <a:buFont typeface="Arial" panose="020B0604020202020204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5pPr>
      <a:lvl6pPr marL="3352632" indent="-304784" algn="l" defTabSz="121914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202" indent="-304784" algn="l" defTabSz="121914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772" indent="-304784" algn="l" defTabSz="121914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341" indent="-304784" algn="l" defTabSz="121914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70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40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09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78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48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418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987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557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438">
          <p15:clr>
            <a:srgbClr val="F26B43"/>
          </p15:clr>
        </p15:guide>
        <p15:guide id="3" pos="7242">
          <p15:clr>
            <a:srgbClr val="F26B43"/>
          </p15:clr>
        </p15:guide>
        <p15:guide id="5" orient="horz" pos="436">
          <p15:clr>
            <a:srgbClr val="F26B43"/>
          </p15:clr>
        </p15:guide>
        <p15:guide id="16" pos="1277">
          <p15:clr>
            <a:srgbClr val="C35EA4"/>
          </p15:clr>
        </p15:guide>
        <p15:guide id="17" pos="2978">
          <p15:clr>
            <a:srgbClr val="C35EA4"/>
          </p15:clr>
        </p15:guide>
        <p15:guide id="18" pos="2139">
          <p15:clr>
            <a:srgbClr val="C35EA4"/>
          </p15:clr>
        </p15:guide>
        <p15:guide id="19" pos="3840">
          <p15:clr>
            <a:srgbClr val="C35EA4"/>
          </p15:clr>
        </p15:guide>
        <p15:guide id="20" pos="4679">
          <p15:clr>
            <a:srgbClr val="C35EA4"/>
          </p15:clr>
        </p15:guide>
        <p15:guide id="21" pos="5541">
          <p15:clr>
            <a:srgbClr val="C35EA4"/>
          </p15:clr>
        </p15:guide>
        <p15:guide id="22" pos="6380">
          <p15:clr>
            <a:srgbClr val="C35EA4"/>
          </p15:clr>
        </p15:guide>
        <p15:guide id="23" orient="horz" pos="386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13" Type="http://schemas.openxmlformats.org/officeDocument/2006/relationships/image" Target="../media/image89.png"/><Relationship Id="rId3" Type="http://schemas.openxmlformats.org/officeDocument/2006/relationships/image" Target="../media/image69.png"/><Relationship Id="rId7" Type="http://schemas.openxmlformats.org/officeDocument/2006/relationships/image" Target="../media/image81.png"/><Relationship Id="rId12" Type="http://schemas.openxmlformats.org/officeDocument/2006/relationships/image" Target="../media/image8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84.png"/><Relationship Id="rId11" Type="http://schemas.openxmlformats.org/officeDocument/2006/relationships/image" Target="../media/image87.png"/><Relationship Id="rId5" Type="http://schemas.openxmlformats.org/officeDocument/2006/relationships/image" Target="../media/image72.png"/><Relationship Id="rId15" Type="http://schemas.openxmlformats.org/officeDocument/2006/relationships/image" Target="../media/image91.png"/><Relationship Id="rId10" Type="http://schemas.openxmlformats.org/officeDocument/2006/relationships/image" Target="../media/image86.png"/><Relationship Id="rId4" Type="http://schemas.openxmlformats.org/officeDocument/2006/relationships/image" Target="../media/image70.png"/><Relationship Id="rId9" Type="http://schemas.openxmlformats.org/officeDocument/2006/relationships/image" Target="../media/image83.png"/><Relationship Id="rId14" Type="http://schemas.openxmlformats.org/officeDocument/2006/relationships/image" Target="../media/image90.png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92.png"/><Relationship Id="rId18" Type="http://schemas.openxmlformats.org/officeDocument/2006/relationships/image" Target="../media/image96.png"/><Relationship Id="rId26" Type="http://schemas.openxmlformats.org/officeDocument/2006/relationships/image" Target="../media/image103.png"/><Relationship Id="rId39" Type="http://schemas.openxmlformats.org/officeDocument/2006/relationships/image" Target="../media/image115.svg"/><Relationship Id="rId3" Type="http://schemas.openxmlformats.org/officeDocument/2006/relationships/image" Target="../media/image81.png"/><Relationship Id="rId21" Type="http://schemas.openxmlformats.org/officeDocument/2006/relationships/image" Target="../media/image98.png"/><Relationship Id="rId34" Type="http://schemas.openxmlformats.org/officeDocument/2006/relationships/image" Target="../media/image110.png"/><Relationship Id="rId42" Type="http://schemas.openxmlformats.org/officeDocument/2006/relationships/image" Target="../media/image118.png"/><Relationship Id="rId47" Type="http://schemas.openxmlformats.org/officeDocument/2006/relationships/image" Target="../media/image123.svg"/><Relationship Id="rId7" Type="http://schemas.openxmlformats.org/officeDocument/2006/relationships/image" Target="../media/image72.png"/><Relationship Id="rId12" Type="http://schemas.openxmlformats.org/officeDocument/2006/relationships/image" Target="../media/image77.png"/><Relationship Id="rId17" Type="http://schemas.openxmlformats.org/officeDocument/2006/relationships/image" Target="../media/image95.png"/><Relationship Id="rId25" Type="http://schemas.openxmlformats.org/officeDocument/2006/relationships/image" Target="../media/image102.png"/><Relationship Id="rId33" Type="http://schemas.openxmlformats.org/officeDocument/2006/relationships/image" Target="../media/image109.png"/><Relationship Id="rId38" Type="http://schemas.openxmlformats.org/officeDocument/2006/relationships/image" Target="../media/image114.png"/><Relationship Id="rId46" Type="http://schemas.openxmlformats.org/officeDocument/2006/relationships/image" Target="../media/image122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88.png"/><Relationship Id="rId20" Type="http://schemas.openxmlformats.org/officeDocument/2006/relationships/image" Target="../media/image87.png"/><Relationship Id="rId29" Type="http://schemas.openxmlformats.org/officeDocument/2006/relationships/image" Target="../media/image105.png"/><Relationship Id="rId41" Type="http://schemas.openxmlformats.org/officeDocument/2006/relationships/image" Target="../media/image117.svg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70.png"/><Relationship Id="rId11" Type="http://schemas.openxmlformats.org/officeDocument/2006/relationships/image" Target="../media/image76.png"/><Relationship Id="rId24" Type="http://schemas.openxmlformats.org/officeDocument/2006/relationships/image" Target="../media/image101.png"/><Relationship Id="rId32" Type="http://schemas.openxmlformats.org/officeDocument/2006/relationships/image" Target="../media/image108.png"/><Relationship Id="rId37" Type="http://schemas.openxmlformats.org/officeDocument/2006/relationships/image" Target="../media/image113.png"/><Relationship Id="rId40" Type="http://schemas.openxmlformats.org/officeDocument/2006/relationships/image" Target="../media/image116.png"/><Relationship Id="rId45" Type="http://schemas.openxmlformats.org/officeDocument/2006/relationships/image" Target="../media/image121.svg"/><Relationship Id="rId5" Type="http://schemas.openxmlformats.org/officeDocument/2006/relationships/image" Target="../media/image69.png"/><Relationship Id="rId15" Type="http://schemas.openxmlformats.org/officeDocument/2006/relationships/image" Target="../media/image94.png"/><Relationship Id="rId23" Type="http://schemas.openxmlformats.org/officeDocument/2006/relationships/image" Target="../media/image100.png"/><Relationship Id="rId28" Type="http://schemas.openxmlformats.org/officeDocument/2006/relationships/image" Target="../media/image86.png"/><Relationship Id="rId36" Type="http://schemas.openxmlformats.org/officeDocument/2006/relationships/image" Target="../media/image112.png"/><Relationship Id="rId49" Type="http://schemas.openxmlformats.org/officeDocument/2006/relationships/image" Target="../media/image125.png"/><Relationship Id="rId10" Type="http://schemas.openxmlformats.org/officeDocument/2006/relationships/image" Target="../media/image75.png"/><Relationship Id="rId19" Type="http://schemas.openxmlformats.org/officeDocument/2006/relationships/image" Target="../media/image97.png"/><Relationship Id="rId31" Type="http://schemas.openxmlformats.org/officeDocument/2006/relationships/image" Target="../media/image107.png"/><Relationship Id="rId44" Type="http://schemas.openxmlformats.org/officeDocument/2006/relationships/image" Target="../media/image120.png"/><Relationship Id="rId4" Type="http://schemas.openxmlformats.org/officeDocument/2006/relationships/image" Target="../media/image68.png"/><Relationship Id="rId9" Type="http://schemas.openxmlformats.org/officeDocument/2006/relationships/image" Target="../media/image74.png"/><Relationship Id="rId14" Type="http://schemas.openxmlformats.org/officeDocument/2006/relationships/image" Target="../media/image93.png"/><Relationship Id="rId22" Type="http://schemas.openxmlformats.org/officeDocument/2006/relationships/image" Target="../media/image99.png"/><Relationship Id="rId27" Type="http://schemas.openxmlformats.org/officeDocument/2006/relationships/image" Target="../media/image104.png"/><Relationship Id="rId30" Type="http://schemas.openxmlformats.org/officeDocument/2006/relationships/image" Target="../media/image106.png"/><Relationship Id="rId35" Type="http://schemas.openxmlformats.org/officeDocument/2006/relationships/image" Target="../media/image111.png"/><Relationship Id="rId43" Type="http://schemas.openxmlformats.org/officeDocument/2006/relationships/image" Target="../media/image119.svg"/><Relationship Id="rId48" Type="http://schemas.openxmlformats.org/officeDocument/2006/relationships/image" Target="../media/image124.png"/><Relationship Id="rId8" Type="http://schemas.openxmlformats.org/officeDocument/2006/relationships/image" Target="../media/image7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13" Type="http://schemas.openxmlformats.org/officeDocument/2006/relationships/image" Target="../media/image68.png"/><Relationship Id="rId18" Type="http://schemas.openxmlformats.org/officeDocument/2006/relationships/image" Target="../media/image73.png"/><Relationship Id="rId26" Type="http://schemas.openxmlformats.org/officeDocument/2006/relationships/image" Target="../media/image134.png"/><Relationship Id="rId3" Type="http://schemas.openxmlformats.org/officeDocument/2006/relationships/image" Target="../media/image57.png"/><Relationship Id="rId21" Type="http://schemas.openxmlformats.org/officeDocument/2006/relationships/image" Target="../media/image76.png"/><Relationship Id="rId34" Type="http://schemas.openxmlformats.org/officeDocument/2006/relationships/image" Target="../media/image137.png"/><Relationship Id="rId7" Type="http://schemas.openxmlformats.org/officeDocument/2006/relationships/image" Target="../media/image128.png"/><Relationship Id="rId12" Type="http://schemas.openxmlformats.org/officeDocument/2006/relationships/image" Target="../media/image133.png"/><Relationship Id="rId17" Type="http://schemas.openxmlformats.org/officeDocument/2006/relationships/image" Target="../media/image72.png"/><Relationship Id="rId25" Type="http://schemas.openxmlformats.org/officeDocument/2006/relationships/image" Target="../media/image80.png"/><Relationship Id="rId33" Type="http://schemas.openxmlformats.org/officeDocument/2006/relationships/image" Target="../media/image89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71.png"/><Relationship Id="rId20" Type="http://schemas.openxmlformats.org/officeDocument/2006/relationships/image" Target="../media/image75.png"/><Relationship Id="rId29" Type="http://schemas.openxmlformats.org/officeDocument/2006/relationships/image" Target="../media/image84.png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127.png"/><Relationship Id="rId11" Type="http://schemas.openxmlformats.org/officeDocument/2006/relationships/image" Target="../media/image132.png"/><Relationship Id="rId24" Type="http://schemas.openxmlformats.org/officeDocument/2006/relationships/image" Target="../media/image79.png"/><Relationship Id="rId32" Type="http://schemas.openxmlformats.org/officeDocument/2006/relationships/image" Target="../media/image91.png"/><Relationship Id="rId5" Type="http://schemas.openxmlformats.org/officeDocument/2006/relationships/image" Target="../media/image126.png"/><Relationship Id="rId15" Type="http://schemas.openxmlformats.org/officeDocument/2006/relationships/image" Target="../media/image70.png"/><Relationship Id="rId23" Type="http://schemas.openxmlformats.org/officeDocument/2006/relationships/image" Target="../media/image78.png"/><Relationship Id="rId28" Type="http://schemas.openxmlformats.org/officeDocument/2006/relationships/image" Target="../media/image136.png"/><Relationship Id="rId10" Type="http://schemas.openxmlformats.org/officeDocument/2006/relationships/image" Target="../media/image131.png"/><Relationship Id="rId19" Type="http://schemas.openxmlformats.org/officeDocument/2006/relationships/image" Target="../media/image74.png"/><Relationship Id="rId31" Type="http://schemas.openxmlformats.org/officeDocument/2006/relationships/image" Target="../media/image124.png"/><Relationship Id="rId4" Type="http://schemas.openxmlformats.org/officeDocument/2006/relationships/image" Target="../media/image46.png"/><Relationship Id="rId9" Type="http://schemas.openxmlformats.org/officeDocument/2006/relationships/image" Target="../media/image130.png"/><Relationship Id="rId14" Type="http://schemas.openxmlformats.org/officeDocument/2006/relationships/image" Target="../media/image69.png"/><Relationship Id="rId22" Type="http://schemas.openxmlformats.org/officeDocument/2006/relationships/image" Target="../media/image77.png"/><Relationship Id="rId27" Type="http://schemas.openxmlformats.org/officeDocument/2006/relationships/image" Target="../media/image135.png"/><Relationship Id="rId30" Type="http://schemas.openxmlformats.org/officeDocument/2006/relationships/image" Target="../media/image67.png"/><Relationship Id="rId35" Type="http://schemas.openxmlformats.org/officeDocument/2006/relationships/image" Target="../media/image12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apr/quickstarts.git" TargetMode="External"/><Relationship Id="rId1" Type="http://schemas.openxmlformats.org/officeDocument/2006/relationships/slideLayout" Target="../slideLayouts/slideLayout3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dapr.io/getting-started/quickstarts/serviceinvocation-quickstart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7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png"/><Relationship Id="rId3" Type="http://schemas.openxmlformats.org/officeDocument/2006/relationships/image" Target="../media/image53.png"/><Relationship Id="rId7" Type="http://schemas.openxmlformats.org/officeDocument/2006/relationships/image" Target="../media/image13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58.png"/><Relationship Id="rId5" Type="http://schemas.openxmlformats.org/officeDocument/2006/relationships/image" Target="../media/image46.png"/><Relationship Id="rId10" Type="http://schemas.openxmlformats.org/officeDocument/2006/relationships/image" Target="../media/image71.png"/><Relationship Id="rId4" Type="http://schemas.openxmlformats.org/officeDocument/2006/relationships/image" Target="../media/image55.png"/><Relationship Id="rId9" Type="http://schemas.openxmlformats.org/officeDocument/2006/relationships/image" Target="../media/image14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dapr.io/getting-started/quickstarts/serviceinvocation-quickstart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7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5.xml"/><Relationship Id="rId4" Type="http://schemas.openxmlformats.org/officeDocument/2006/relationships/hyperlink" Target="https://docs.dapr.io/developing-applications/building-blocks/pubsub/pubsub-overview/" TargetMode="Externa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13" Type="http://schemas.openxmlformats.org/officeDocument/2006/relationships/image" Target="../media/image87.png"/><Relationship Id="rId3" Type="http://schemas.openxmlformats.org/officeDocument/2006/relationships/image" Target="../media/image69.png"/><Relationship Id="rId7" Type="http://schemas.openxmlformats.org/officeDocument/2006/relationships/image" Target="../media/image139.png"/><Relationship Id="rId12" Type="http://schemas.openxmlformats.org/officeDocument/2006/relationships/image" Target="../media/image9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46.png"/><Relationship Id="rId11" Type="http://schemas.openxmlformats.org/officeDocument/2006/relationships/image" Target="../media/image96.png"/><Relationship Id="rId5" Type="http://schemas.openxmlformats.org/officeDocument/2006/relationships/image" Target="../media/image55.png"/><Relationship Id="rId15" Type="http://schemas.openxmlformats.org/officeDocument/2006/relationships/image" Target="../media/image93.png"/><Relationship Id="rId10" Type="http://schemas.openxmlformats.org/officeDocument/2006/relationships/image" Target="../media/image142.png"/><Relationship Id="rId4" Type="http://schemas.openxmlformats.org/officeDocument/2006/relationships/image" Target="../media/image53.png"/><Relationship Id="rId9" Type="http://schemas.openxmlformats.org/officeDocument/2006/relationships/image" Target="../media/image141.png"/><Relationship Id="rId14" Type="http://schemas.openxmlformats.org/officeDocument/2006/relationships/image" Target="../media/image9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dapr/quickstarts.git" TargetMode="External"/><Relationship Id="rId3" Type="http://schemas.openxmlformats.org/officeDocument/2006/relationships/hyperlink" Target="https://dapr.io/" TargetMode="External"/><Relationship Id="rId7" Type="http://schemas.openxmlformats.org/officeDocument/2006/relationships/hyperlink" Target="https://github.com/dapr" TargetMode="External"/><Relationship Id="rId2" Type="http://schemas.openxmlformats.org/officeDocument/2006/relationships/hyperlink" Target="https://github.com/Bern-Hack-Night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diagrid.io/dapr-university" TargetMode="External"/><Relationship Id="rId5" Type="http://schemas.openxmlformats.org/officeDocument/2006/relationships/hyperlink" Target="https://docs.dapr.io/getting-started/" TargetMode="External"/><Relationship Id="rId4" Type="http://schemas.openxmlformats.org/officeDocument/2006/relationships/hyperlink" Target="https://dapr.io/learn/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dapr.io/getting-started/quickstarts/pubsub-quickstart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6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5.xml"/><Relationship Id="rId4" Type="http://schemas.openxmlformats.org/officeDocument/2006/relationships/hyperlink" Target="https://docs.dapr.io/developing-applications/building-blocks/actors/" TargetMode="Externa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144.png"/><Relationship Id="rId5" Type="http://schemas.openxmlformats.org/officeDocument/2006/relationships/image" Target="../media/image85.png"/><Relationship Id="rId4" Type="http://schemas.openxmlformats.org/officeDocument/2006/relationships/image" Target="../media/image14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3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png"/><Relationship Id="rId3" Type="http://schemas.openxmlformats.org/officeDocument/2006/relationships/image" Target="../media/image74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144.png"/><Relationship Id="rId5" Type="http://schemas.openxmlformats.org/officeDocument/2006/relationships/image" Target="../media/image85.png"/><Relationship Id="rId4" Type="http://schemas.openxmlformats.org/officeDocument/2006/relationships/image" Target="../media/image14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hyperlink" Target="https://docs.dapr.io/getting-started/install-dapr-cli/" TargetMode="Externa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dapr.io/getting-started/quickstarts/actors-quickstart/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7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8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12" Type="http://schemas.openxmlformats.org/officeDocument/2006/relationships/image" Target="../media/image5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5" Type="http://schemas.openxmlformats.org/officeDocument/2006/relationships/image" Target="../media/image50.png"/><Relationship Id="rId10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Relationship Id="rId14" Type="http://schemas.openxmlformats.org/officeDocument/2006/relationships/image" Target="../media/image5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jpe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Relationship Id="rId9" Type="http://schemas.openxmlformats.org/officeDocument/2006/relationships/image" Target="../media/image6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78.png"/><Relationship Id="rId18" Type="http://schemas.openxmlformats.org/officeDocument/2006/relationships/image" Target="../media/image83.png"/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12" Type="http://schemas.openxmlformats.org/officeDocument/2006/relationships/image" Target="../media/image77.png"/><Relationship Id="rId17" Type="http://schemas.openxmlformats.org/officeDocument/2006/relationships/image" Target="../media/image82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81.png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71.png"/><Relationship Id="rId11" Type="http://schemas.openxmlformats.org/officeDocument/2006/relationships/image" Target="../media/image76.png"/><Relationship Id="rId5" Type="http://schemas.openxmlformats.org/officeDocument/2006/relationships/image" Target="../media/image70.png"/><Relationship Id="rId15" Type="http://schemas.openxmlformats.org/officeDocument/2006/relationships/image" Target="../media/image80.png"/><Relationship Id="rId10" Type="http://schemas.openxmlformats.org/officeDocument/2006/relationships/image" Target="../media/image75.png"/><Relationship Id="rId4" Type="http://schemas.openxmlformats.org/officeDocument/2006/relationships/image" Target="../media/image69.png"/><Relationship Id="rId9" Type="http://schemas.openxmlformats.org/officeDocument/2006/relationships/image" Target="../media/image74.png"/><Relationship Id="rId14" Type="http://schemas.openxmlformats.org/officeDocument/2006/relationships/image" Target="../media/image7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5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20E36B66-110A-1475-98B7-F8FB3D81743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de-CH" dirty="0"/>
              <a:t>Bern, 05. März 2025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D9AC380-D231-A578-7FF8-940EA8146B2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CH" dirty="0"/>
              <a:t>Moritz Baumotte, Martin Kräuchi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65D40EC1-9430-C155-C869-A5A9293263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sz="8000" dirty="0"/>
              <a:t>Hack Night Bern </a:t>
            </a:r>
            <a:br>
              <a:rPr lang="de-CH" sz="8000" dirty="0"/>
            </a:br>
            <a:r>
              <a:rPr lang="de-CH" sz="8000" dirty="0" err="1"/>
              <a:t>dapr</a:t>
            </a:r>
            <a:br>
              <a:rPr lang="de-CH" sz="8000" dirty="0"/>
            </a:br>
            <a:endParaRPr lang="de-CH" sz="8000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4AEA8E4-4DA0-E45F-DCA0-9F02F81381D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CH" dirty="0"/>
              <a:t>ti&amp;m</a:t>
            </a:r>
          </a:p>
        </p:txBody>
      </p:sp>
      <p:pic>
        <p:nvPicPr>
          <p:cNvPr id="6" name="Google Shape;109;p30">
            <a:extLst>
              <a:ext uri="{FF2B5EF4-FFF2-40B4-BE49-F238E27FC236}">
                <a16:creationId xmlns:a16="http://schemas.microsoft.com/office/drawing/2014/main" id="{D1C0D3F2-4ED5-7E7E-6118-C49B7528072F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700260" y="470088"/>
            <a:ext cx="2030074" cy="203007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41046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42"/>
          <p:cNvSpPr txBox="1">
            <a:spLocks noGrp="1"/>
          </p:cNvSpPr>
          <p:nvPr>
            <p:ph type="title"/>
          </p:nvPr>
        </p:nvSpPr>
        <p:spPr>
          <a:xfrm>
            <a:off x="196754" y="215001"/>
            <a:ext cx="11820099" cy="92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/>
              <a:t>Swappable component model</a:t>
            </a:r>
            <a:endParaRPr/>
          </a:p>
        </p:txBody>
      </p:sp>
      <p:grpSp>
        <p:nvGrpSpPr>
          <p:cNvPr id="426" name="Google Shape;426;p42"/>
          <p:cNvGrpSpPr/>
          <p:nvPr/>
        </p:nvGrpSpPr>
        <p:grpSpPr>
          <a:xfrm>
            <a:off x="7766189" y="239628"/>
            <a:ext cx="2865302" cy="900000"/>
            <a:chOff x="7766189" y="239628"/>
            <a:chExt cx="2865302" cy="900000"/>
          </a:xfrm>
        </p:grpSpPr>
        <p:pic>
          <p:nvPicPr>
            <p:cNvPr id="427" name="Google Shape;427;p42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8748840" y="239628"/>
              <a:ext cx="900000" cy="90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8" name="Google Shape;428;p42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7766189" y="239628"/>
              <a:ext cx="900000" cy="90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9" name="Google Shape;429;p42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9731491" y="239628"/>
              <a:ext cx="900000" cy="900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30" name="Google Shape;430;p42"/>
          <p:cNvGrpSpPr/>
          <p:nvPr/>
        </p:nvGrpSpPr>
        <p:grpSpPr>
          <a:xfrm>
            <a:off x="1571312" y="1112293"/>
            <a:ext cx="9049376" cy="5418230"/>
            <a:chOff x="1582115" y="1111077"/>
            <a:chExt cx="9049376" cy="5418230"/>
          </a:xfrm>
        </p:grpSpPr>
        <p:grpSp>
          <p:nvGrpSpPr>
            <p:cNvPr id="431" name="Google Shape;431;p42"/>
            <p:cNvGrpSpPr/>
            <p:nvPr/>
          </p:nvGrpSpPr>
          <p:grpSpPr>
            <a:xfrm>
              <a:off x="1582115" y="1111077"/>
              <a:ext cx="9049376" cy="5418230"/>
              <a:chOff x="1036321" y="1186596"/>
              <a:chExt cx="9049376" cy="5418230"/>
            </a:xfrm>
          </p:grpSpPr>
          <p:grpSp>
            <p:nvGrpSpPr>
              <p:cNvPr id="432" name="Google Shape;432;p42"/>
              <p:cNvGrpSpPr/>
              <p:nvPr/>
            </p:nvGrpSpPr>
            <p:grpSpPr>
              <a:xfrm>
                <a:off x="1036321" y="1186596"/>
                <a:ext cx="9049376" cy="5418230"/>
                <a:chOff x="1036321" y="1186596"/>
                <a:chExt cx="9049376" cy="5418230"/>
              </a:xfrm>
            </p:grpSpPr>
            <p:sp>
              <p:nvSpPr>
                <p:cNvPr id="433" name="Google Shape;433;p42"/>
                <p:cNvSpPr/>
                <p:nvPr/>
              </p:nvSpPr>
              <p:spPr>
                <a:xfrm>
                  <a:off x="1036321" y="1460310"/>
                  <a:ext cx="9049376" cy="5144516"/>
                </a:xfrm>
                <a:prstGeom prst="roundRect">
                  <a:avLst>
                    <a:gd name="adj" fmla="val 5580"/>
                  </a:avLst>
                </a:prstGeom>
                <a:noFill/>
                <a:ln w="19050" cap="flat" cmpd="sng">
                  <a:solidFill>
                    <a:schemeClr val="dk1"/>
                  </a:solidFill>
                  <a:prstDash val="dash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 dirty="0">
                    <a:solidFill>
                      <a:schemeClr val="lt1"/>
                    </a:solidFill>
                    <a:latin typeface="Space Grotesk" pitchFamily="2" charset="0"/>
                    <a:cs typeface="Space Grotesk" pitchFamily="2" charset="0"/>
                    <a:sym typeface="Arial"/>
                  </a:endParaRPr>
                </a:p>
              </p:txBody>
            </p:sp>
            <p:grpSp>
              <p:nvGrpSpPr>
                <p:cNvPr id="434" name="Google Shape;434;p42"/>
                <p:cNvGrpSpPr/>
                <p:nvPr/>
              </p:nvGrpSpPr>
              <p:grpSpPr>
                <a:xfrm>
                  <a:off x="1411880" y="1186596"/>
                  <a:ext cx="1649001" cy="543600"/>
                  <a:chOff x="-1849935" y="1226420"/>
                  <a:chExt cx="1649001" cy="543600"/>
                </a:xfrm>
              </p:grpSpPr>
              <p:sp>
                <p:nvSpPr>
                  <p:cNvPr id="435" name="Google Shape;435;p42"/>
                  <p:cNvSpPr/>
                  <p:nvPr/>
                </p:nvSpPr>
                <p:spPr>
                  <a:xfrm>
                    <a:off x="-1849935" y="1226420"/>
                    <a:ext cx="1649001" cy="543600"/>
                  </a:xfrm>
                  <a:prstGeom prst="roundRect">
                    <a:avLst>
                      <a:gd name="adj" fmla="val 30559"/>
                    </a:avLst>
                  </a:prstGeom>
                  <a:solidFill>
                    <a:schemeClr val="lt1"/>
                  </a:solidFill>
                  <a:ln w="19050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 dirty="0">
                      <a:solidFill>
                        <a:schemeClr val="lt1"/>
                      </a:solidFill>
                      <a:latin typeface="Space Grotesk" pitchFamily="2" charset="0"/>
                      <a:cs typeface="Space Grotesk" pitchFamily="2" charset="0"/>
                      <a:sym typeface="Arial"/>
                    </a:endParaRPr>
                  </a:p>
                </p:txBody>
              </p:sp>
              <p:pic>
                <p:nvPicPr>
                  <p:cNvPr id="436" name="Google Shape;436;p42"/>
                  <p:cNvPicPr preferRelativeResize="0"/>
                  <p:nvPr/>
                </p:nvPicPr>
                <p:blipFill rotWithShape="1">
                  <a:blip r:embed="rId6">
                    <a:alphaModFix/>
                  </a:blip>
                  <a:srcRect/>
                  <a:stretch/>
                </p:blipFill>
                <p:spPr>
                  <a:xfrm>
                    <a:off x="-1711908" y="1287627"/>
                    <a:ext cx="1248885" cy="360789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</p:grpSp>
          <p:pic>
            <p:nvPicPr>
              <p:cNvPr id="437" name="Google Shape;437;p42"/>
              <p:cNvPicPr preferRelativeResize="0"/>
              <p:nvPr/>
            </p:nvPicPr>
            <p:blipFill rotWithShape="1">
              <a:blip r:embed="rId7">
                <a:alphaModFix/>
              </a:blip>
              <a:srcRect/>
              <a:stretch/>
            </p:blipFill>
            <p:spPr>
              <a:xfrm>
                <a:off x="1549907" y="1916336"/>
                <a:ext cx="1855000" cy="1890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38" name="Google Shape;438;p42"/>
              <p:cNvPicPr preferRelativeResize="0"/>
              <p:nvPr/>
            </p:nvPicPr>
            <p:blipFill rotWithShape="1">
              <a:blip r:embed="rId8">
                <a:alphaModFix/>
              </a:blip>
              <a:srcRect/>
              <a:stretch/>
            </p:blipFill>
            <p:spPr>
              <a:xfrm>
                <a:off x="5978574" y="1916336"/>
                <a:ext cx="1855000" cy="1890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39" name="Google Shape;439;p42"/>
              <p:cNvPicPr preferRelativeResize="0"/>
              <p:nvPr/>
            </p:nvPicPr>
            <p:blipFill rotWithShape="1">
              <a:blip r:embed="rId9">
                <a:alphaModFix/>
              </a:blip>
              <a:srcRect/>
              <a:stretch/>
            </p:blipFill>
            <p:spPr>
              <a:xfrm>
                <a:off x="5978573" y="4358915"/>
                <a:ext cx="1855001" cy="1890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40" name="Google Shape;440;p42"/>
              <p:cNvPicPr preferRelativeResize="0"/>
              <p:nvPr/>
            </p:nvPicPr>
            <p:blipFill rotWithShape="1">
              <a:blip r:embed="rId10">
                <a:alphaModFix/>
              </a:blip>
              <a:srcRect/>
              <a:stretch/>
            </p:blipFill>
            <p:spPr>
              <a:xfrm>
                <a:off x="2486348" y="4541684"/>
                <a:ext cx="857250" cy="83439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41" name="Google Shape;441;p42"/>
              <p:cNvPicPr preferRelativeResize="0"/>
              <p:nvPr/>
            </p:nvPicPr>
            <p:blipFill rotWithShape="1">
              <a:blip r:embed="rId11">
                <a:alphaModFix/>
              </a:blip>
              <a:srcRect/>
              <a:stretch/>
            </p:blipFill>
            <p:spPr>
              <a:xfrm>
                <a:off x="4200250" y="2941239"/>
                <a:ext cx="982980" cy="834390"/>
              </a:xfrm>
              <a:prstGeom prst="rect">
                <a:avLst/>
              </a:prstGeom>
              <a:noFill/>
              <a:ln>
                <a:noFill/>
              </a:ln>
            </p:spPr>
          </p:pic>
          <p:cxnSp>
            <p:nvCxnSpPr>
              <p:cNvPr id="442" name="Google Shape;442;p42"/>
              <p:cNvCxnSpPr/>
              <p:nvPr/>
            </p:nvCxnSpPr>
            <p:spPr>
              <a:xfrm>
                <a:off x="3461165" y="3270249"/>
                <a:ext cx="831619" cy="0"/>
              </a:xfrm>
              <a:prstGeom prst="straightConnector1">
                <a:avLst/>
              </a:prstGeom>
              <a:noFill/>
              <a:ln w="254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triangle" w="lg" len="lg"/>
              </a:ln>
            </p:spPr>
          </p:cxnSp>
          <p:cxnSp>
            <p:nvCxnSpPr>
              <p:cNvPr id="443" name="Google Shape;443;p42"/>
              <p:cNvCxnSpPr/>
              <p:nvPr/>
            </p:nvCxnSpPr>
            <p:spPr>
              <a:xfrm rot="10800000" flipH="1">
                <a:off x="5094347" y="3270249"/>
                <a:ext cx="884226" cy="10910"/>
              </a:xfrm>
              <a:prstGeom prst="straightConnector1">
                <a:avLst/>
              </a:prstGeom>
              <a:noFill/>
              <a:ln w="254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triangle" w="lg" len="lg"/>
              </a:ln>
            </p:spPr>
          </p:cxnSp>
          <p:cxnSp>
            <p:nvCxnSpPr>
              <p:cNvPr id="445" name="Google Shape;445;p42"/>
              <p:cNvCxnSpPr/>
              <p:nvPr/>
            </p:nvCxnSpPr>
            <p:spPr>
              <a:xfrm>
                <a:off x="2900610" y="3878093"/>
                <a:ext cx="0" cy="579594"/>
              </a:xfrm>
              <a:prstGeom prst="straightConnector1">
                <a:avLst/>
              </a:prstGeom>
              <a:noFill/>
              <a:ln w="254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triangle" w="lg" len="lg"/>
              </a:ln>
            </p:spPr>
          </p:cxnSp>
          <p:pic>
            <p:nvPicPr>
              <p:cNvPr id="446" name="Google Shape;446;p42"/>
              <p:cNvPicPr preferRelativeResize="0"/>
              <p:nvPr/>
            </p:nvPicPr>
            <p:blipFill rotWithShape="1">
              <a:blip r:embed="rId12">
                <a:alphaModFix/>
              </a:blip>
              <a:srcRect/>
              <a:stretch/>
            </p:blipFill>
            <p:spPr>
              <a:xfrm>
                <a:off x="8481906" y="5553150"/>
                <a:ext cx="925830" cy="788670"/>
              </a:xfrm>
              <a:prstGeom prst="rect">
                <a:avLst/>
              </a:prstGeom>
              <a:noFill/>
              <a:ln>
                <a:noFill/>
              </a:ln>
            </p:spPr>
          </p:pic>
          <p:cxnSp>
            <p:nvCxnSpPr>
              <p:cNvPr id="447" name="Google Shape;447;p42"/>
              <p:cNvCxnSpPr/>
              <p:nvPr/>
            </p:nvCxnSpPr>
            <p:spPr>
              <a:xfrm>
                <a:off x="6979920" y="5947485"/>
                <a:ext cx="1469594" cy="0"/>
              </a:xfrm>
              <a:prstGeom prst="straightConnector1">
                <a:avLst/>
              </a:prstGeom>
              <a:noFill/>
              <a:ln w="254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triangle" w="lg" len="lg"/>
              </a:ln>
            </p:spPr>
          </p:cxnSp>
        </p:grpSp>
        <p:pic>
          <p:nvPicPr>
            <p:cNvPr id="448" name="Google Shape;448;p42"/>
            <p:cNvPicPr preferRelativeResize="0"/>
            <p:nvPr/>
          </p:nvPicPr>
          <p:blipFill rotWithShape="1">
            <a:blip r:embed="rId13">
              <a:alphaModFix/>
            </a:blip>
            <a:srcRect/>
            <a:stretch/>
          </p:blipFill>
          <p:spPr>
            <a:xfrm>
              <a:off x="4078372" y="2595720"/>
              <a:ext cx="540000" cy="54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9" name="Google Shape;449;p42"/>
            <p:cNvPicPr preferRelativeResize="0"/>
            <p:nvPr/>
          </p:nvPicPr>
          <p:blipFill rotWithShape="1">
            <a:blip r:embed="rId14">
              <a:alphaModFix/>
            </a:blip>
            <a:srcRect/>
            <a:stretch/>
          </p:blipFill>
          <p:spPr>
            <a:xfrm>
              <a:off x="2793236" y="3802574"/>
              <a:ext cx="540000" cy="54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0" name="Google Shape;450;p42"/>
            <p:cNvPicPr preferRelativeResize="0"/>
            <p:nvPr/>
          </p:nvPicPr>
          <p:blipFill rotWithShape="1">
            <a:blip r:embed="rId15">
              <a:alphaModFix/>
            </a:blip>
            <a:srcRect/>
            <a:stretch/>
          </p:blipFill>
          <p:spPr>
            <a:xfrm>
              <a:off x="7839368" y="5903396"/>
              <a:ext cx="540000" cy="540000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4" name="Google Shape;469;p43">
            <a:extLst>
              <a:ext uri="{FF2B5EF4-FFF2-40B4-BE49-F238E27FC236}">
                <a16:creationId xmlns:a16="http://schemas.microsoft.com/office/drawing/2014/main" id="{78E7A46B-5424-6267-12AD-02AD7EFFA797}"/>
              </a:ext>
            </a:extLst>
          </p:cNvPr>
          <p:cNvCxnSpPr/>
          <p:nvPr/>
        </p:nvCxnSpPr>
        <p:spPr>
          <a:xfrm rot="16200000" flipH="1">
            <a:off x="4989892" y="4180872"/>
            <a:ext cx="2515775" cy="569674"/>
          </a:xfrm>
          <a:prstGeom prst="bentConnector3">
            <a:avLst>
              <a:gd name="adj1" fmla="val 100128"/>
            </a:avLst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lg" len="lg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41"/>
          <p:cNvSpPr txBox="1">
            <a:spLocks noGrp="1"/>
          </p:cNvSpPr>
          <p:nvPr>
            <p:ph type="title"/>
          </p:nvPr>
        </p:nvSpPr>
        <p:spPr>
          <a:xfrm>
            <a:off x="196754" y="215001"/>
            <a:ext cx="11820099" cy="92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/>
              <a:t>Dapr components</a:t>
            </a:r>
            <a:endParaRPr/>
          </a:p>
        </p:txBody>
      </p:sp>
      <p:grpSp>
        <p:nvGrpSpPr>
          <p:cNvPr id="357" name="Google Shape;357;p41"/>
          <p:cNvGrpSpPr/>
          <p:nvPr/>
        </p:nvGrpSpPr>
        <p:grpSpPr>
          <a:xfrm>
            <a:off x="7964229" y="247745"/>
            <a:ext cx="1690147" cy="1722037"/>
            <a:chOff x="5037950" y="573267"/>
            <a:chExt cx="1855000" cy="1890000"/>
          </a:xfrm>
        </p:grpSpPr>
        <p:pic>
          <p:nvPicPr>
            <p:cNvPr id="358" name="Google Shape;358;p4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037950" y="573267"/>
              <a:ext cx="1855000" cy="189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9" name="Google Shape;359;p41"/>
            <p:cNvSpPr txBox="1"/>
            <p:nvPr/>
          </p:nvSpPr>
          <p:spPr>
            <a:xfrm>
              <a:off x="5192297" y="1139589"/>
              <a:ext cx="1149446" cy="3377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0" u="none" strike="noStrike" cap="none" dirty="0">
                  <a:solidFill>
                    <a:schemeClr val="dk1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App</a:t>
              </a:r>
              <a:endParaRPr sz="1400" b="1" i="0" u="none" strike="noStrike" cap="none" dirty="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</p:grpSp>
      <p:pic>
        <p:nvPicPr>
          <p:cNvPr id="361" name="Google Shape;361;p41"/>
          <p:cNvPicPr>
            <a:picLocks noChangeAspect="1"/>
          </p:cNvPicPr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384852" y="2466584"/>
            <a:ext cx="972000" cy="97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41"/>
          <p:cNvPicPr>
            <a:picLocks noChangeAspect="1"/>
          </p:cNvPicPr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538527" y="2466584"/>
            <a:ext cx="972000" cy="97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41"/>
          <p:cNvPicPr>
            <a:picLocks noChangeAspect="1"/>
          </p:cNvPicPr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877057" y="2466584"/>
            <a:ext cx="972000" cy="97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41"/>
          <p:cNvPicPr>
            <a:picLocks noChangeAspect="1"/>
          </p:cNvPicPr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69262" y="2466584"/>
            <a:ext cx="972000" cy="97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41"/>
          <p:cNvPicPr>
            <a:picLocks noChangeAspect="1"/>
          </p:cNvPicPr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8554117" y="2466584"/>
            <a:ext cx="972000" cy="97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41"/>
          <p:cNvPicPr>
            <a:picLocks noChangeAspect="1"/>
          </p:cNvPicPr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5046322" y="2466584"/>
            <a:ext cx="972000" cy="97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41"/>
          <p:cNvPicPr>
            <a:picLocks noChangeAspect="1"/>
          </p:cNvPicPr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9723382" y="2466584"/>
            <a:ext cx="972000" cy="97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41"/>
          <p:cNvPicPr>
            <a:picLocks noChangeAspect="1"/>
          </p:cNvPicPr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2707792" y="2466584"/>
            <a:ext cx="972000" cy="97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41"/>
          <p:cNvPicPr>
            <a:picLocks noChangeAspect="1"/>
          </p:cNvPicPr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6215587" y="2466584"/>
            <a:ext cx="972000" cy="972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0" name="Google Shape;370;p41"/>
          <p:cNvGrpSpPr/>
          <p:nvPr/>
        </p:nvGrpSpPr>
        <p:grpSpPr>
          <a:xfrm>
            <a:off x="547550" y="3603378"/>
            <a:ext cx="617220" cy="2790279"/>
            <a:chOff x="724042" y="3703868"/>
            <a:chExt cx="617220" cy="2790279"/>
          </a:xfrm>
        </p:grpSpPr>
        <p:pic>
          <p:nvPicPr>
            <p:cNvPr id="371" name="Google Shape;371;p41"/>
            <p:cNvPicPr preferRelativeResize="0"/>
            <p:nvPr/>
          </p:nvPicPr>
          <p:blipFill rotWithShape="1">
            <a:blip r:embed="rId13">
              <a:alphaModFix/>
            </a:blip>
            <a:srcRect/>
            <a:stretch/>
          </p:blipFill>
          <p:spPr>
            <a:xfrm>
              <a:off x="792622" y="4937558"/>
              <a:ext cx="480060" cy="56007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2" name="Google Shape;372;p41"/>
            <p:cNvPicPr preferRelativeResize="0"/>
            <p:nvPr/>
          </p:nvPicPr>
          <p:blipFill rotWithShape="1">
            <a:blip r:embed="rId14">
              <a:alphaModFix/>
            </a:blip>
            <a:srcRect/>
            <a:stretch/>
          </p:blipFill>
          <p:spPr>
            <a:xfrm>
              <a:off x="823102" y="5571072"/>
              <a:ext cx="419100" cy="4991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3" name="Google Shape;373;p41"/>
            <p:cNvPicPr preferRelativeResize="0"/>
            <p:nvPr/>
          </p:nvPicPr>
          <p:blipFill rotWithShape="1">
            <a:blip r:embed="rId15">
              <a:alphaModFix/>
            </a:blip>
            <a:srcRect/>
            <a:stretch/>
          </p:blipFill>
          <p:spPr>
            <a:xfrm>
              <a:off x="823102" y="6151247"/>
              <a:ext cx="419100" cy="342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4" name="Google Shape;374;p41"/>
            <p:cNvPicPr preferRelativeResize="0"/>
            <p:nvPr/>
          </p:nvPicPr>
          <p:blipFill rotWithShape="1">
            <a:blip r:embed="rId16">
              <a:alphaModFix/>
            </a:blip>
            <a:srcRect/>
            <a:stretch/>
          </p:blipFill>
          <p:spPr>
            <a:xfrm>
              <a:off x="724042" y="4334048"/>
              <a:ext cx="617220" cy="5257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5" name="Google Shape;375;p41"/>
            <p:cNvPicPr preferRelativeResize="0"/>
            <p:nvPr/>
          </p:nvPicPr>
          <p:blipFill rotWithShape="1">
            <a:blip r:embed="rId17">
              <a:alphaModFix/>
            </a:blip>
            <a:srcRect/>
            <a:stretch/>
          </p:blipFill>
          <p:spPr>
            <a:xfrm>
              <a:off x="731662" y="3703868"/>
              <a:ext cx="601980" cy="55626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76" name="Google Shape;376;p41"/>
          <p:cNvGrpSpPr/>
          <p:nvPr/>
        </p:nvGrpSpPr>
        <p:grpSpPr>
          <a:xfrm>
            <a:off x="1697499" y="3601948"/>
            <a:ext cx="655320" cy="3030310"/>
            <a:chOff x="1933191" y="3703868"/>
            <a:chExt cx="655320" cy="3030310"/>
          </a:xfrm>
        </p:grpSpPr>
        <p:pic>
          <p:nvPicPr>
            <p:cNvPr id="377" name="Google Shape;377;p41"/>
            <p:cNvPicPr preferRelativeResize="0"/>
            <p:nvPr/>
          </p:nvPicPr>
          <p:blipFill rotWithShape="1">
            <a:blip r:embed="rId18">
              <a:alphaModFix/>
            </a:blip>
            <a:srcRect/>
            <a:stretch/>
          </p:blipFill>
          <p:spPr>
            <a:xfrm>
              <a:off x="2009866" y="4937559"/>
              <a:ext cx="480060" cy="5562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8" name="Google Shape;378;p41"/>
            <p:cNvPicPr preferRelativeResize="0"/>
            <p:nvPr/>
          </p:nvPicPr>
          <p:blipFill rotWithShape="1">
            <a:blip r:embed="rId19">
              <a:alphaModFix/>
            </a:blip>
            <a:srcRect/>
            <a:stretch/>
          </p:blipFill>
          <p:spPr>
            <a:xfrm>
              <a:off x="2036535" y="6151248"/>
              <a:ext cx="419100" cy="58293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9" name="Google Shape;379;p41"/>
            <p:cNvPicPr preferRelativeResize="0"/>
            <p:nvPr/>
          </p:nvPicPr>
          <p:blipFill rotWithShape="1">
            <a:blip r:embed="rId20">
              <a:alphaModFix/>
            </a:blip>
            <a:srcRect/>
            <a:stretch/>
          </p:blipFill>
          <p:spPr>
            <a:xfrm>
              <a:off x="1933191" y="4334049"/>
              <a:ext cx="655320" cy="5562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0" name="Google Shape;380;p41"/>
            <p:cNvPicPr preferRelativeResize="0"/>
            <p:nvPr/>
          </p:nvPicPr>
          <p:blipFill rotWithShape="1">
            <a:blip r:embed="rId21">
              <a:alphaModFix/>
            </a:blip>
            <a:srcRect/>
            <a:stretch/>
          </p:blipFill>
          <p:spPr>
            <a:xfrm>
              <a:off x="2036538" y="3703868"/>
              <a:ext cx="419100" cy="5562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1" name="Google Shape;381;p41"/>
            <p:cNvPicPr preferRelativeResize="0"/>
            <p:nvPr/>
          </p:nvPicPr>
          <p:blipFill rotWithShape="1">
            <a:blip r:embed="rId14">
              <a:alphaModFix/>
            </a:blip>
            <a:srcRect/>
            <a:stretch/>
          </p:blipFill>
          <p:spPr>
            <a:xfrm>
              <a:off x="2036535" y="5569709"/>
              <a:ext cx="419100" cy="49911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82" name="Google Shape;382;p41"/>
          <p:cNvGrpSpPr/>
          <p:nvPr/>
        </p:nvGrpSpPr>
        <p:grpSpPr>
          <a:xfrm>
            <a:off x="2843326" y="3608142"/>
            <a:ext cx="708660" cy="3022986"/>
            <a:chOff x="3195387" y="3703868"/>
            <a:chExt cx="708660" cy="3022986"/>
          </a:xfrm>
        </p:grpSpPr>
        <p:pic>
          <p:nvPicPr>
            <p:cNvPr id="383" name="Google Shape;383;p41"/>
            <p:cNvPicPr preferRelativeResize="0"/>
            <p:nvPr/>
          </p:nvPicPr>
          <p:blipFill rotWithShape="1">
            <a:blip r:embed="rId22">
              <a:alphaModFix/>
            </a:blip>
            <a:srcRect/>
            <a:stretch/>
          </p:blipFill>
          <p:spPr>
            <a:xfrm>
              <a:off x="3340167" y="3703868"/>
              <a:ext cx="419100" cy="5562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4" name="Google Shape;384;p41"/>
            <p:cNvPicPr preferRelativeResize="0"/>
            <p:nvPr/>
          </p:nvPicPr>
          <p:blipFill rotWithShape="1">
            <a:blip r:embed="rId23">
              <a:alphaModFix/>
            </a:blip>
            <a:srcRect/>
            <a:stretch/>
          </p:blipFill>
          <p:spPr>
            <a:xfrm>
              <a:off x="3290637" y="4325602"/>
              <a:ext cx="518160" cy="5562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5" name="Google Shape;385;p41"/>
            <p:cNvPicPr preferRelativeResize="0"/>
            <p:nvPr/>
          </p:nvPicPr>
          <p:blipFill rotWithShape="1">
            <a:blip r:embed="rId24">
              <a:alphaModFix/>
            </a:blip>
            <a:srcRect/>
            <a:stretch/>
          </p:blipFill>
          <p:spPr>
            <a:xfrm>
              <a:off x="3195387" y="4933569"/>
              <a:ext cx="708660" cy="5562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6" name="Google Shape;386;p41"/>
            <p:cNvPicPr preferRelativeResize="0"/>
            <p:nvPr/>
          </p:nvPicPr>
          <p:blipFill rotWithShape="1">
            <a:blip r:embed="rId25">
              <a:alphaModFix/>
            </a:blip>
            <a:srcRect/>
            <a:stretch/>
          </p:blipFill>
          <p:spPr>
            <a:xfrm>
              <a:off x="3431607" y="5549051"/>
              <a:ext cx="236220" cy="5181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7" name="Google Shape;387;p41"/>
            <p:cNvPicPr preferRelativeResize="0"/>
            <p:nvPr/>
          </p:nvPicPr>
          <p:blipFill rotWithShape="1">
            <a:blip r:embed="rId26">
              <a:alphaModFix/>
            </a:blip>
            <a:srcRect/>
            <a:stretch/>
          </p:blipFill>
          <p:spPr>
            <a:xfrm>
              <a:off x="3340167" y="6170594"/>
              <a:ext cx="419100" cy="55626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88" name="Google Shape;388;p41"/>
          <p:cNvGrpSpPr/>
          <p:nvPr/>
        </p:nvGrpSpPr>
        <p:grpSpPr>
          <a:xfrm>
            <a:off x="4000895" y="3601948"/>
            <a:ext cx="731520" cy="2994115"/>
            <a:chOff x="4420633" y="3703868"/>
            <a:chExt cx="731520" cy="2994115"/>
          </a:xfrm>
        </p:grpSpPr>
        <p:pic>
          <p:nvPicPr>
            <p:cNvPr id="389" name="Google Shape;389;p41"/>
            <p:cNvPicPr preferRelativeResize="0"/>
            <p:nvPr/>
          </p:nvPicPr>
          <p:blipFill rotWithShape="1">
            <a:blip r:embed="rId27">
              <a:alphaModFix/>
            </a:blip>
            <a:srcRect/>
            <a:stretch/>
          </p:blipFill>
          <p:spPr>
            <a:xfrm>
              <a:off x="4447303" y="3703868"/>
              <a:ext cx="678180" cy="5562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0" name="Google Shape;390;p41"/>
            <p:cNvPicPr preferRelativeResize="0"/>
            <p:nvPr/>
          </p:nvPicPr>
          <p:blipFill rotWithShape="1">
            <a:blip r:embed="rId28">
              <a:alphaModFix/>
            </a:blip>
            <a:srcRect/>
            <a:stretch/>
          </p:blipFill>
          <p:spPr>
            <a:xfrm>
              <a:off x="4500643" y="4943615"/>
              <a:ext cx="571500" cy="5562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1" name="Google Shape;391;p41"/>
            <p:cNvPicPr preferRelativeResize="0"/>
            <p:nvPr/>
          </p:nvPicPr>
          <p:blipFill rotWithShape="1">
            <a:blip r:embed="rId29">
              <a:alphaModFix/>
            </a:blip>
            <a:srcRect/>
            <a:stretch/>
          </p:blipFill>
          <p:spPr>
            <a:xfrm>
              <a:off x="4473973" y="4312331"/>
              <a:ext cx="624840" cy="5562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2" name="Google Shape;392;p41"/>
            <p:cNvPicPr preferRelativeResize="0"/>
            <p:nvPr/>
          </p:nvPicPr>
          <p:blipFill rotWithShape="1">
            <a:blip r:embed="rId30">
              <a:alphaModFix/>
            </a:blip>
            <a:srcRect/>
            <a:stretch/>
          </p:blipFill>
          <p:spPr>
            <a:xfrm>
              <a:off x="4496833" y="6187443"/>
              <a:ext cx="579120" cy="5105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3" name="Google Shape;393;p41"/>
            <p:cNvPicPr preferRelativeResize="0"/>
            <p:nvPr/>
          </p:nvPicPr>
          <p:blipFill rotWithShape="1">
            <a:blip r:embed="rId31">
              <a:alphaModFix/>
            </a:blip>
            <a:srcRect/>
            <a:stretch/>
          </p:blipFill>
          <p:spPr>
            <a:xfrm>
              <a:off x="4420633" y="5541134"/>
              <a:ext cx="731520" cy="55626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94" name="Google Shape;394;p41"/>
          <p:cNvGrpSpPr/>
          <p:nvPr/>
        </p:nvGrpSpPr>
        <p:grpSpPr>
          <a:xfrm>
            <a:off x="5226505" y="3601948"/>
            <a:ext cx="617220" cy="3008532"/>
            <a:chOff x="5728372" y="3703868"/>
            <a:chExt cx="617220" cy="3008532"/>
          </a:xfrm>
        </p:grpSpPr>
        <p:pic>
          <p:nvPicPr>
            <p:cNvPr id="395" name="Google Shape;395;p41"/>
            <p:cNvPicPr preferRelativeResize="0"/>
            <p:nvPr/>
          </p:nvPicPr>
          <p:blipFill rotWithShape="1">
            <a:blip r:embed="rId32">
              <a:alphaModFix/>
            </a:blip>
            <a:srcRect/>
            <a:stretch/>
          </p:blipFill>
          <p:spPr>
            <a:xfrm>
              <a:off x="5857912" y="5558279"/>
              <a:ext cx="358140" cy="52197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6" name="Google Shape;396;p41"/>
            <p:cNvPicPr preferRelativeResize="0"/>
            <p:nvPr/>
          </p:nvPicPr>
          <p:blipFill rotWithShape="1">
            <a:blip r:embed="rId33">
              <a:alphaModFix/>
            </a:blip>
            <a:srcRect/>
            <a:stretch/>
          </p:blipFill>
          <p:spPr>
            <a:xfrm>
              <a:off x="5827432" y="6140900"/>
              <a:ext cx="419100" cy="571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7" name="Google Shape;397;p41"/>
            <p:cNvPicPr preferRelativeResize="0"/>
            <p:nvPr/>
          </p:nvPicPr>
          <p:blipFill rotWithShape="1">
            <a:blip r:embed="rId16">
              <a:alphaModFix/>
            </a:blip>
            <a:srcRect/>
            <a:stretch/>
          </p:blipFill>
          <p:spPr>
            <a:xfrm>
              <a:off x="5728372" y="4349289"/>
              <a:ext cx="617220" cy="5257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8" name="Google Shape;398;p41"/>
            <p:cNvPicPr preferRelativeResize="0"/>
            <p:nvPr/>
          </p:nvPicPr>
          <p:blipFill rotWithShape="1">
            <a:blip r:embed="rId17">
              <a:alphaModFix/>
            </a:blip>
            <a:srcRect/>
            <a:stretch/>
          </p:blipFill>
          <p:spPr>
            <a:xfrm>
              <a:off x="5735992" y="3703868"/>
              <a:ext cx="601980" cy="5562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9" name="Google Shape;399;p41"/>
            <p:cNvPicPr preferRelativeResize="0"/>
            <p:nvPr/>
          </p:nvPicPr>
          <p:blipFill rotWithShape="1">
            <a:blip r:embed="rId14">
              <a:alphaModFix/>
            </a:blip>
            <a:srcRect/>
            <a:stretch/>
          </p:blipFill>
          <p:spPr>
            <a:xfrm>
              <a:off x="5827432" y="4998518"/>
              <a:ext cx="419100" cy="49911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00" name="Google Shape;400;p41"/>
          <p:cNvGrpSpPr/>
          <p:nvPr/>
        </p:nvGrpSpPr>
        <p:grpSpPr>
          <a:xfrm>
            <a:off x="6250584" y="3598218"/>
            <a:ext cx="899160" cy="1752865"/>
            <a:chOff x="6866252" y="3732443"/>
            <a:chExt cx="899160" cy="1752865"/>
          </a:xfrm>
        </p:grpSpPr>
        <p:pic>
          <p:nvPicPr>
            <p:cNvPr id="401" name="Google Shape;401;p41"/>
            <p:cNvPicPr preferRelativeResize="0"/>
            <p:nvPr/>
          </p:nvPicPr>
          <p:blipFill rotWithShape="1">
            <a:blip r:embed="rId14">
              <a:alphaModFix/>
            </a:blip>
            <a:srcRect/>
            <a:stretch/>
          </p:blipFill>
          <p:spPr>
            <a:xfrm>
              <a:off x="7106282" y="3732443"/>
              <a:ext cx="419100" cy="4991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2" name="Google Shape;402;p41"/>
            <p:cNvPicPr preferRelativeResize="0"/>
            <p:nvPr/>
          </p:nvPicPr>
          <p:blipFill rotWithShape="1">
            <a:blip r:embed="rId33">
              <a:alphaModFix/>
            </a:blip>
            <a:srcRect/>
            <a:stretch/>
          </p:blipFill>
          <p:spPr>
            <a:xfrm>
              <a:off x="7106282" y="4913808"/>
              <a:ext cx="419100" cy="571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3" name="Google Shape;403;p41"/>
            <p:cNvPicPr preferRelativeResize="0"/>
            <p:nvPr/>
          </p:nvPicPr>
          <p:blipFill rotWithShape="1">
            <a:blip r:embed="rId34">
              <a:alphaModFix/>
            </a:blip>
            <a:srcRect/>
            <a:stretch/>
          </p:blipFill>
          <p:spPr>
            <a:xfrm>
              <a:off x="6866252" y="4299758"/>
              <a:ext cx="899160" cy="56007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04" name="Google Shape;404;p41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7702497" y="3611905"/>
            <a:ext cx="419100" cy="49911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p41"/>
          <p:cNvPicPr preferRelativeResize="0"/>
          <p:nvPr/>
        </p:nvPicPr>
        <p:blipFill rotWithShape="1">
          <a:blip r:embed="rId35">
            <a:alphaModFix/>
          </a:blip>
          <a:srcRect/>
          <a:stretch/>
        </p:blipFill>
        <p:spPr>
          <a:xfrm>
            <a:off x="8661026" y="3617192"/>
            <a:ext cx="758181" cy="46116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06" name="Google Shape;406;p41"/>
          <p:cNvGrpSpPr/>
          <p:nvPr/>
        </p:nvGrpSpPr>
        <p:grpSpPr>
          <a:xfrm>
            <a:off x="9843773" y="3598218"/>
            <a:ext cx="731520" cy="2389967"/>
            <a:chOff x="10719294" y="3703868"/>
            <a:chExt cx="731520" cy="2389967"/>
          </a:xfrm>
        </p:grpSpPr>
        <p:pic>
          <p:nvPicPr>
            <p:cNvPr id="407" name="Google Shape;407;p41"/>
            <p:cNvPicPr preferRelativeResize="0"/>
            <p:nvPr/>
          </p:nvPicPr>
          <p:blipFill rotWithShape="1">
            <a:blip r:embed="rId28">
              <a:alphaModFix/>
            </a:blip>
            <a:srcRect/>
            <a:stretch/>
          </p:blipFill>
          <p:spPr>
            <a:xfrm>
              <a:off x="10799304" y="3703868"/>
              <a:ext cx="571500" cy="5562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8" name="Google Shape;408;p41"/>
            <p:cNvPicPr preferRelativeResize="0"/>
            <p:nvPr/>
          </p:nvPicPr>
          <p:blipFill rotWithShape="1">
            <a:blip r:embed="rId31">
              <a:alphaModFix/>
            </a:blip>
            <a:srcRect/>
            <a:stretch/>
          </p:blipFill>
          <p:spPr>
            <a:xfrm>
              <a:off x="10719294" y="4301387"/>
              <a:ext cx="731520" cy="5562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9" name="Google Shape;409;p41"/>
            <p:cNvPicPr preferRelativeResize="0"/>
            <p:nvPr/>
          </p:nvPicPr>
          <p:blipFill rotWithShape="1">
            <a:blip r:embed="rId36">
              <a:alphaModFix/>
            </a:blip>
            <a:srcRect/>
            <a:stretch/>
          </p:blipFill>
          <p:spPr>
            <a:xfrm>
              <a:off x="10725009" y="4952619"/>
              <a:ext cx="720090" cy="5181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0" name="Google Shape;410;p41"/>
            <p:cNvPicPr preferRelativeResize="0"/>
            <p:nvPr/>
          </p:nvPicPr>
          <p:blipFill rotWithShape="1">
            <a:blip r:embed="rId37">
              <a:alphaModFix/>
            </a:blip>
            <a:srcRect/>
            <a:stretch/>
          </p:blipFill>
          <p:spPr>
            <a:xfrm>
              <a:off x="10892649" y="5575675"/>
              <a:ext cx="384810" cy="518160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411" name="Google Shape;411;p41"/>
          <p:cNvCxnSpPr>
            <a:cxnSpLocks/>
            <a:endCxn id="361" idx="0"/>
          </p:cNvCxnSpPr>
          <p:nvPr/>
        </p:nvCxnSpPr>
        <p:spPr>
          <a:xfrm rot="5400000">
            <a:off x="8280962" y="1559872"/>
            <a:ext cx="496603" cy="1316821"/>
          </a:xfrm>
          <a:prstGeom prst="bentConnector3">
            <a:avLst>
              <a:gd name="adj1" fmla="val 50000"/>
            </a:avLst>
          </a:prstGeom>
          <a:noFill/>
          <a:ln w="12700" cap="flat" cmpd="sng">
            <a:solidFill>
              <a:schemeClr val="tx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12" name="Google Shape;412;p41"/>
          <p:cNvCxnSpPr>
            <a:cxnSpLocks/>
            <a:endCxn id="369" idx="0"/>
          </p:cNvCxnSpPr>
          <p:nvPr/>
        </p:nvCxnSpPr>
        <p:spPr>
          <a:xfrm rot="5400000">
            <a:off x="7696329" y="975239"/>
            <a:ext cx="496603" cy="2486086"/>
          </a:xfrm>
          <a:prstGeom prst="bentConnector3">
            <a:avLst>
              <a:gd name="adj1" fmla="val 50000"/>
            </a:avLst>
          </a:prstGeom>
          <a:noFill/>
          <a:ln w="12700" cap="flat" cmpd="sng">
            <a:solidFill>
              <a:schemeClr val="tx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13" name="Google Shape;413;p41"/>
          <p:cNvCxnSpPr>
            <a:cxnSpLocks/>
            <a:endCxn id="366" idx="0"/>
          </p:cNvCxnSpPr>
          <p:nvPr/>
        </p:nvCxnSpPr>
        <p:spPr>
          <a:xfrm rot="5400000">
            <a:off x="7111697" y="390607"/>
            <a:ext cx="496603" cy="3655351"/>
          </a:xfrm>
          <a:prstGeom prst="bentConnector3">
            <a:avLst>
              <a:gd name="adj1" fmla="val 50000"/>
            </a:avLst>
          </a:prstGeom>
          <a:noFill/>
          <a:ln w="12700" cap="flat" cmpd="sng">
            <a:solidFill>
              <a:schemeClr val="tx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14" name="Google Shape;414;p41"/>
          <p:cNvCxnSpPr>
            <a:cxnSpLocks/>
            <a:endCxn id="363" idx="0"/>
          </p:cNvCxnSpPr>
          <p:nvPr/>
        </p:nvCxnSpPr>
        <p:spPr>
          <a:xfrm rot="5400000">
            <a:off x="6527064" y="-194026"/>
            <a:ext cx="496603" cy="4824616"/>
          </a:xfrm>
          <a:prstGeom prst="bentConnector3">
            <a:avLst>
              <a:gd name="adj1" fmla="val 50000"/>
            </a:avLst>
          </a:prstGeom>
          <a:noFill/>
          <a:ln w="12700" cap="flat" cmpd="sng">
            <a:solidFill>
              <a:schemeClr val="tx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15" name="Google Shape;415;p41"/>
          <p:cNvCxnSpPr>
            <a:cxnSpLocks/>
            <a:endCxn id="368" idx="0"/>
          </p:cNvCxnSpPr>
          <p:nvPr/>
        </p:nvCxnSpPr>
        <p:spPr>
          <a:xfrm rot="5400000">
            <a:off x="5942432" y="-778658"/>
            <a:ext cx="496603" cy="5993881"/>
          </a:xfrm>
          <a:prstGeom prst="bentConnector3">
            <a:avLst>
              <a:gd name="adj1" fmla="val 50000"/>
            </a:avLst>
          </a:prstGeom>
          <a:noFill/>
          <a:ln w="12700" cap="flat" cmpd="sng">
            <a:solidFill>
              <a:schemeClr val="tx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16" name="Google Shape;416;p41"/>
          <p:cNvCxnSpPr>
            <a:cxnSpLocks/>
            <a:endCxn id="362" idx="0"/>
          </p:cNvCxnSpPr>
          <p:nvPr/>
        </p:nvCxnSpPr>
        <p:spPr>
          <a:xfrm rot="5400000">
            <a:off x="5357799" y="-1363291"/>
            <a:ext cx="496603" cy="7163146"/>
          </a:xfrm>
          <a:prstGeom prst="bentConnector3">
            <a:avLst>
              <a:gd name="adj1" fmla="val 50000"/>
            </a:avLst>
          </a:prstGeom>
          <a:noFill/>
          <a:ln w="12700" cap="flat" cmpd="sng">
            <a:solidFill>
              <a:schemeClr val="tx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17" name="Google Shape;417;p41"/>
          <p:cNvCxnSpPr>
            <a:cxnSpLocks/>
            <a:endCxn id="364" idx="0"/>
          </p:cNvCxnSpPr>
          <p:nvPr/>
        </p:nvCxnSpPr>
        <p:spPr>
          <a:xfrm rot="5400000">
            <a:off x="4773167" y="-1947923"/>
            <a:ext cx="496603" cy="8332411"/>
          </a:xfrm>
          <a:prstGeom prst="bentConnector3">
            <a:avLst>
              <a:gd name="adj1" fmla="val 50000"/>
            </a:avLst>
          </a:prstGeom>
          <a:noFill/>
          <a:ln w="12700" cap="flat" cmpd="sng">
            <a:solidFill>
              <a:schemeClr val="tx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18" name="Google Shape;418;p41"/>
          <p:cNvCxnSpPr>
            <a:cxnSpLocks/>
            <a:endCxn id="365" idx="0"/>
          </p:cNvCxnSpPr>
          <p:nvPr/>
        </p:nvCxnSpPr>
        <p:spPr>
          <a:xfrm rot="5400000">
            <a:off x="8865594" y="2144504"/>
            <a:ext cx="496603" cy="147556"/>
          </a:xfrm>
          <a:prstGeom prst="bentConnector3">
            <a:avLst>
              <a:gd name="adj1" fmla="val 50000"/>
            </a:avLst>
          </a:prstGeom>
          <a:noFill/>
          <a:ln w="12700" cap="flat" cmpd="sng">
            <a:solidFill>
              <a:schemeClr val="tx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19" name="Google Shape;419;p41"/>
          <p:cNvCxnSpPr>
            <a:cxnSpLocks/>
            <a:endCxn id="367" idx="0"/>
          </p:cNvCxnSpPr>
          <p:nvPr/>
        </p:nvCxnSpPr>
        <p:spPr>
          <a:xfrm rot="16200000" flipH="1">
            <a:off x="9450226" y="1707427"/>
            <a:ext cx="496603" cy="1021709"/>
          </a:xfrm>
          <a:prstGeom prst="bentConnector3">
            <a:avLst>
              <a:gd name="adj1" fmla="val 50000"/>
            </a:avLst>
          </a:prstGeom>
          <a:noFill/>
          <a:ln w="12700" cap="flat" cmpd="sng">
            <a:solidFill>
              <a:schemeClr val="tx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20" name="Google Shape;420;p41"/>
          <p:cNvCxnSpPr/>
          <p:nvPr/>
        </p:nvCxnSpPr>
        <p:spPr>
          <a:xfrm>
            <a:off x="9189720" y="1975485"/>
            <a:ext cx="0" cy="147008"/>
          </a:xfrm>
          <a:prstGeom prst="straightConnector1">
            <a:avLst/>
          </a:prstGeom>
          <a:noFill/>
          <a:ln w="127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83CE3A6-CBF3-14F2-BBDA-CDF122FCD002}"/>
              </a:ext>
            </a:extLst>
          </p:cNvPr>
          <p:cNvGrpSpPr/>
          <p:nvPr/>
        </p:nvGrpSpPr>
        <p:grpSpPr>
          <a:xfrm>
            <a:off x="11081469" y="3598614"/>
            <a:ext cx="594360" cy="3030310"/>
            <a:chOff x="11525363" y="3703868"/>
            <a:chExt cx="594360" cy="3030310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F98F3F3A-D74F-17D8-4790-CD43AD580F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8">
              <a:extLst>
                <a:ext uri="{96DAC541-7B7A-43D3-8B79-37D633B846F1}">
                  <asvg:svgBlip xmlns:asvg="http://schemas.microsoft.com/office/drawing/2016/SVG/main" r:embed="rId39"/>
                </a:ext>
              </a:extLst>
            </a:blip>
            <a:stretch>
              <a:fillRect/>
            </a:stretch>
          </p:blipFill>
          <p:spPr>
            <a:xfrm>
              <a:off x="11628233" y="3703868"/>
              <a:ext cx="388620" cy="541020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88D77623-E665-4337-F0E1-4A253B8526DE}"/>
                </a:ext>
              </a:extLst>
            </p:cNvPr>
            <p:cNvPicPr>
              <a:picLocks noChangeAspect="1"/>
            </p:cNvPicPr>
            <p:nvPr/>
          </p:nvPicPr>
          <p:blipFill>
            <a:blip r:embed="rId40">
              <a:extLst>
                <a:ext uri="{96DAC541-7B7A-43D3-8B79-37D633B846F1}">
                  <asvg:svgBlip xmlns:asvg="http://schemas.microsoft.com/office/drawing/2016/SVG/main" r:embed="rId41"/>
                </a:ext>
              </a:extLst>
            </a:blip>
            <a:stretch>
              <a:fillRect/>
            </a:stretch>
          </p:blipFill>
          <p:spPr>
            <a:xfrm>
              <a:off x="11525363" y="4312331"/>
              <a:ext cx="594360" cy="541020"/>
            </a:xfrm>
            <a:prstGeom prst="rect">
              <a:avLst/>
            </a:prstGeom>
          </p:spPr>
        </p:pic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E6984DBB-EB36-1A03-D78C-453DF671D00E}"/>
                </a:ext>
              </a:extLst>
            </p:cNvPr>
            <p:cNvPicPr>
              <a:picLocks noChangeAspect="1"/>
            </p:cNvPicPr>
            <p:nvPr/>
          </p:nvPicPr>
          <p:blipFill>
            <a:blip r:embed="rId42">
              <a:extLst>
                <a:ext uri="{96DAC541-7B7A-43D3-8B79-37D633B846F1}">
                  <asvg:svgBlip xmlns:asvg="http://schemas.microsoft.com/office/drawing/2016/SVG/main" r:embed="rId43"/>
                </a:ext>
              </a:extLst>
            </a:blip>
            <a:stretch>
              <a:fillRect/>
            </a:stretch>
          </p:blipFill>
          <p:spPr>
            <a:xfrm>
              <a:off x="11654903" y="5552815"/>
              <a:ext cx="335280" cy="541020"/>
            </a:xfrm>
            <a:prstGeom prst="rect">
              <a:avLst/>
            </a:prstGeom>
          </p:spPr>
        </p:pic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57610109-CA96-57E2-CA71-04F72FEE2FB0}"/>
                </a:ext>
              </a:extLst>
            </p:cNvPr>
            <p:cNvPicPr>
              <a:picLocks noChangeAspect="1"/>
            </p:cNvPicPr>
            <p:nvPr/>
          </p:nvPicPr>
          <p:blipFill>
            <a:blip r:embed="rId44">
              <a:extLst>
                <a:ext uri="{96DAC541-7B7A-43D3-8B79-37D633B846F1}">
                  <asvg:svgBlip xmlns:asvg="http://schemas.microsoft.com/office/drawing/2016/SVG/main" r:embed="rId45"/>
                </a:ext>
              </a:extLst>
            </a:blip>
            <a:stretch>
              <a:fillRect/>
            </a:stretch>
          </p:blipFill>
          <p:spPr>
            <a:xfrm>
              <a:off x="11632043" y="6216018"/>
              <a:ext cx="381000" cy="518160"/>
            </a:xfrm>
            <a:prstGeom prst="rect">
              <a:avLst/>
            </a:prstGeom>
          </p:spPr>
        </p:pic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559414E2-2905-193C-2DAE-70827F2B246C}"/>
                </a:ext>
              </a:extLst>
            </p:cNvPr>
            <p:cNvPicPr>
              <a:picLocks noChangeAspect="1"/>
            </p:cNvPicPr>
            <p:nvPr/>
          </p:nvPicPr>
          <p:blipFill>
            <a:blip r:embed="rId46">
              <a:extLst>
                <a:ext uri="{96DAC541-7B7A-43D3-8B79-37D633B846F1}">
                  <asvg:svgBlip xmlns:asvg="http://schemas.microsoft.com/office/drawing/2016/SVG/main" r:embed="rId47"/>
                </a:ext>
              </a:extLst>
            </a:blip>
            <a:stretch>
              <a:fillRect/>
            </a:stretch>
          </p:blipFill>
          <p:spPr>
            <a:xfrm>
              <a:off x="11612993" y="4896606"/>
              <a:ext cx="419100" cy="556260"/>
            </a:xfrm>
            <a:prstGeom prst="rect">
              <a:avLst/>
            </a:prstGeom>
          </p:spPr>
        </p:pic>
      </p:grpSp>
      <p:pic>
        <p:nvPicPr>
          <p:cNvPr id="15" name="Picture 14" descr="A blue and white sign with arrows&#10;&#10;Description automatically generated">
            <a:extLst>
              <a:ext uri="{FF2B5EF4-FFF2-40B4-BE49-F238E27FC236}">
                <a16:creationId xmlns:a16="http://schemas.microsoft.com/office/drawing/2014/main" id="{22860F93-BB3A-C4C9-784C-1242C7A269EC}"/>
              </a:ext>
            </a:extLst>
          </p:cNvPr>
          <p:cNvPicPr>
            <a:picLocks noChangeAspect="1"/>
          </p:cNvPicPr>
          <p:nvPr/>
        </p:nvPicPr>
        <p:blipFill>
          <a:blip r:embed="rId48"/>
          <a:stretch>
            <a:fillRect/>
          </a:stretch>
        </p:blipFill>
        <p:spPr>
          <a:xfrm>
            <a:off x="10892649" y="2466584"/>
            <a:ext cx="972000" cy="972000"/>
          </a:xfrm>
          <a:prstGeom prst="rect">
            <a:avLst/>
          </a:prstGeom>
        </p:spPr>
      </p:pic>
      <p:cxnSp>
        <p:nvCxnSpPr>
          <p:cNvPr id="16" name="Google Shape;419;p41">
            <a:extLst>
              <a:ext uri="{FF2B5EF4-FFF2-40B4-BE49-F238E27FC236}">
                <a16:creationId xmlns:a16="http://schemas.microsoft.com/office/drawing/2014/main" id="{162E8702-4D04-4F44-2B5C-22D12A65EA51}"/>
              </a:ext>
            </a:extLst>
          </p:cNvPr>
          <p:cNvCxnSpPr>
            <a:cxnSpLocks/>
            <a:endCxn id="15" idx="0"/>
          </p:cNvCxnSpPr>
          <p:nvPr/>
        </p:nvCxnSpPr>
        <p:spPr>
          <a:xfrm rot="16200000" flipH="1">
            <a:off x="10034860" y="1122794"/>
            <a:ext cx="496603" cy="2190976"/>
          </a:xfrm>
          <a:prstGeom prst="bentConnector3">
            <a:avLst>
              <a:gd name="adj1" fmla="val 50000"/>
            </a:avLst>
          </a:prstGeom>
          <a:noFill/>
          <a:ln w="12700" cap="flat" cmpd="sng">
            <a:solidFill>
              <a:schemeClr val="tx1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815F573A-F850-931F-E7E3-8FF8673B2BE1}"/>
              </a:ext>
            </a:extLst>
          </p:cNvPr>
          <p:cNvPicPr>
            <a:picLocks noChangeAspect="1"/>
          </p:cNvPicPr>
          <p:nvPr/>
        </p:nvPicPr>
        <p:blipFill>
          <a:blip r:embed="rId49"/>
          <a:stretch>
            <a:fillRect/>
          </a:stretch>
        </p:blipFill>
        <p:spPr>
          <a:xfrm>
            <a:off x="8554117" y="4508006"/>
            <a:ext cx="972000" cy="972000"/>
          </a:xfrm>
          <a:prstGeom prst="rect">
            <a:avLst/>
          </a:prstGeom>
        </p:spPr>
      </p:pic>
      <p:pic>
        <p:nvPicPr>
          <p:cNvPr id="4" name="Google Shape;405;p41">
            <a:extLst>
              <a:ext uri="{FF2B5EF4-FFF2-40B4-BE49-F238E27FC236}">
                <a16:creationId xmlns:a16="http://schemas.microsoft.com/office/drawing/2014/main" id="{DAEF12D5-F24B-C800-2A07-57A48F82CC34}"/>
              </a:ext>
            </a:extLst>
          </p:cNvPr>
          <p:cNvPicPr preferRelativeResize="0"/>
          <p:nvPr/>
        </p:nvPicPr>
        <p:blipFill rotWithShape="1">
          <a:blip r:embed="rId35">
            <a:alphaModFix/>
          </a:blip>
          <a:srcRect/>
          <a:stretch/>
        </p:blipFill>
        <p:spPr>
          <a:xfrm>
            <a:off x="8661026" y="5649602"/>
            <a:ext cx="758181" cy="46116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" name="Google Shape;418;p41">
            <a:extLst>
              <a:ext uri="{FF2B5EF4-FFF2-40B4-BE49-F238E27FC236}">
                <a16:creationId xmlns:a16="http://schemas.microsoft.com/office/drawing/2014/main" id="{0FACB736-C21F-9247-C4DB-C2481AE1A435}"/>
              </a:ext>
            </a:extLst>
          </p:cNvPr>
          <p:cNvCxnSpPr>
            <a:cxnSpLocks/>
            <a:endCxn id="2" idx="0"/>
          </p:cNvCxnSpPr>
          <p:nvPr/>
        </p:nvCxnSpPr>
        <p:spPr>
          <a:xfrm rot="5400000">
            <a:off x="8196664" y="3061734"/>
            <a:ext cx="2289725" cy="602818"/>
          </a:xfrm>
          <a:prstGeom prst="bentConnector3">
            <a:avLst>
              <a:gd name="adj1" fmla="val 88223"/>
            </a:avLst>
          </a:prstGeom>
          <a:noFill/>
          <a:ln w="12700" cap="flat" cmpd="sng">
            <a:solidFill>
              <a:schemeClr val="tx1"/>
            </a:solidFill>
            <a:prstDash val="solid"/>
            <a:round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2" name="Google Shape;292;p39"/>
          <p:cNvCxnSpPr>
            <a:stCxn id="293" idx="2"/>
          </p:cNvCxnSpPr>
          <p:nvPr/>
        </p:nvCxnSpPr>
        <p:spPr>
          <a:xfrm>
            <a:off x="1250990" y="2260053"/>
            <a:ext cx="0" cy="10860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lg" len="lg"/>
          </a:ln>
        </p:spPr>
      </p:cxnSp>
      <p:sp>
        <p:nvSpPr>
          <p:cNvPr id="294" name="Google Shape;294;p39"/>
          <p:cNvSpPr/>
          <p:nvPr/>
        </p:nvSpPr>
        <p:spPr>
          <a:xfrm>
            <a:off x="266132" y="1071349"/>
            <a:ext cx="11662012" cy="1302127"/>
          </a:xfrm>
          <a:prstGeom prst="roundRect">
            <a:avLst>
              <a:gd name="adj" fmla="val 11426"/>
            </a:avLst>
          </a:prstGeom>
          <a:noFill/>
          <a:ln w="19050" cap="flat" cmpd="sng">
            <a:solidFill>
              <a:schemeClr val="accent4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39"/>
          <p:cNvSpPr txBox="1">
            <a:spLocks noGrp="1"/>
          </p:cNvSpPr>
          <p:nvPr>
            <p:ph type="title"/>
          </p:nvPr>
        </p:nvSpPr>
        <p:spPr>
          <a:xfrm>
            <a:off x="196754" y="215001"/>
            <a:ext cx="11820099" cy="92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dirty="0"/>
              <a:t>Dapr from development to hosting</a:t>
            </a:r>
            <a:endParaRPr dirty="0"/>
          </a:p>
        </p:txBody>
      </p:sp>
      <p:grpSp>
        <p:nvGrpSpPr>
          <p:cNvPr id="296" name="Google Shape;296;p39"/>
          <p:cNvGrpSpPr/>
          <p:nvPr/>
        </p:nvGrpSpPr>
        <p:grpSpPr>
          <a:xfrm>
            <a:off x="710990" y="1180053"/>
            <a:ext cx="1080000" cy="1080000"/>
            <a:chOff x="779230" y="1433084"/>
            <a:chExt cx="1440000" cy="1440000"/>
          </a:xfrm>
        </p:grpSpPr>
        <p:pic>
          <p:nvPicPr>
            <p:cNvPr id="293" name="Google Shape;293;p39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79230" y="1433084"/>
              <a:ext cx="1440000" cy="144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7" name="Google Shape;297;p39"/>
            <p:cNvSpPr txBox="1"/>
            <p:nvPr/>
          </p:nvSpPr>
          <p:spPr>
            <a:xfrm>
              <a:off x="978473" y="1999216"/>
              <a:ext cx="1041511" cy="36927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1" i="0" u="none" strike="noStrike" cap="none" dirty="0">
                  <a:solidFill>
                    <a:srgbClr val="121C29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App</a:t>
              </a:r>
              <a:endParaRPr sz="1200" b="1" i="0" u="none" strike="noStrike" cap="none" dirty="0">
                <a:solidFill>
                  <a:srgbClr val="121C29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</p:grpSp>
      <p:pic>
        <p:nvPicPr>
          <p:cNvPr id="298" name="Google Shape;298;p3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0728" y="3371128"/>
            <a:ext cx="1440000" cy="14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3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118063" y="1525927"/>
            <a:ext cx="494987" cy="494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3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908366" y="1385151"/>
            <a:ext cx="876445" cy="77653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39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080127" y="1448727"/>
            <a:ext cx="649386" cy="64938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39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720992" y="1278262"/>
            <a:ext cx="1298773" cy="79924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39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9815132" y="1523656"/>
            <a:ext cx="930939" cy="49952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39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4315081" y="1550903"/>
            <a:ext cx="1507666" cy="44503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39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11041388" y="1500950"/>
            <a:ext cx="544940" cy="5449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39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9024829" y="1494139"/>
            <a:ext cx="494987" cy="558563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39"/>
          <p:cNvSpPr/>
          <p:nvPr/>
        </p:nvSpPr>
        <p:spPr>
          <a:xfrm>
            <a:off x="264994" y="2658088"/>
            <a:ext cx="11662012" cy="2612909"/>
          </a:xfrm>
          <a:prstGeom prst="roundRect">
            <a:avLst>
              <a:gd name="adj" fmla="val 5358"/>
            </a:avLst>
          </a:prstGeom>
          <a:noFill/>
          <a:ln w="19050" cap="flat" cmpd="sng">
            <a:solidFill>
              <a:schemeClr val="accent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" name="Google Shape;308;p39"/>
          <p:cNvSpPr/>
          <p:nvPr/>
        </p:nvSpPr>
        <p:spPr>
          <a:xfrm>
            <a:off x="264994" y="5623559"/>
            <a:ext cx="11662012" cy="974987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9" name="Google Shape;309;p39"/>
          <p:cNvPicPr>
            <a:picLocks noChangeAspect="1"/>
          </p:cNvPicPr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7108127" y="3947110"/>
            <a:ext cx="972000" cy="97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39"/>
          <p:cNvPicPr>
            <a:picLocks noChangeAspect="1"/>
          </p:cNvPicPr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3663019" y="2881618"/>
            <a:ext cx="972000" cy="97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39"/>
          <p:cNvPicPr>
            <a:picLocks noChangeAspect="1"/>
          </p:cNvPicPr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3663019" y="3947110"/>
            <a:ext cx="972000" cy="97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39"/>
          <p:cNvPicPr>
            <a:picLocks noChangeAspect="1"/>
          </p:cNvPicPr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4811388" y="2881618"/>
            <a:ext cx="972000" cy="97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39"/>
          <p:cNvPicPr>
            <a:picLocks noChangeAspect="1"/>
          </p:cNvPicPr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5959757" y="2881618"/>
            <a:ext cx="972000" cy="97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39"/>
          <p:cNvPicPr>
            <a:picLocks noChangeAspect="1"/>
          </p:cNvPicPr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2514650" y="2881618"/>
            <a:ext cx="972000" cy="97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39"/>
          <p:cNvPicPr>
            <a:picLocks noChangeAspect="1"/>
          </p:cNvPicPr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7108127" y="2881618"/>
            <a:ext cx="972000" cy="97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39"/>
          <p:cNvPicPr>
            <a:picLocks noChangeAspect="1"/>
          </p:cNvPicPr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5959757" y="3947110"/>
            <a:ext cx="972000" cy="97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39"/>
          <p:cNvPicPr>
            <a:picLocks noChangeAspect="1"/>
          </p:cNvPicPr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4811388" y="3947110"/>
            <a:ext cx="972000" cy="97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39"/>
          <p:cNvPicPr>
            <a:picLocks noChangeAspect="1"/>
          </p:cNvPicPr>
          <p:nvPr/>
        </p:nvPicPr>
        <p:blipFill rotWithShape="1">
          <a:blip r:embed="rId22">
            <a:alphaModFix/>
          </a:blip>
          <a:srcRect/>
          <a:stretch/>
        </p:blipFill>
        <p:spPr>
          <a:xfrm>
            <a:off x="2514650" y="3947110"/>
            <a:ext cx="972000" cy="97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39"/>
          <p:cNvPicPr>
            <a:picLocks noChangeAspect="1"/>
          </p:cNvPicPr>
          <p:nvPr/>
        </p:nvPicPr>
        <p:blipFill rotWithShape="1">
          <a:blip r:embed="rId23">
            <a:alphaModFix/>
          </a:blip>
          <a:srcRect/>
          <a:stretch/>
        </p:blipFill>
        <p:spPr>
          <a:xfrm>
            <a:off x="9404865" y="2877018"/>
            <a:ext cx="972000" cy="97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39"/>
          <p:cNvPicPr>
            <a:picLocks noChangeAspect="1"/>
          </p:cNvPicPr>
          <p:nvPr/>
        </p:nvPicPr>
        <p:blipFill rotWithShape="1">
          <a:blip r:embed="rId24">
            <a:alphaModFix/>
          </a:blip>
          <a:srcRect/>
          <a:stretch/>
        </p:blipFill>
        <p:spPr>
          <a:xfrm>
            <a:off x="10553235" y="3928715"/>
            <a:ext cx="972000" cy="97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39"/>
          <p:cNvPicPr>
            <a:picLocks noChangeAspect="1"/>
          </p:cNvPicPr>
          <p:nvPr/>
        </p:nvPicPr>
        <p:blipFill rotWithShape="1">
          <a:blip r:embed="rId25">
            <a:alphaModFix/>
          </a:blip>
          <a:srcRect/>
          <a:stretch/>
        </p:blipFill>
        <p:spPr>
          <a:xfrm>
            <a:off x="10553235" y="2875553"/>
            <a:ext cx="972000" cy="972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2" name="Google Shape;322;p39"/>
          <p:cNvGrpSpPr/>
          <p:nvPr/>
        </p:nvGrpSpPr>
        <p:grpSpPr>
          <a:xfrm>
            <a:off x="8802806" y="862819"/>
            <a:ext cx="2944846" cy="343603"/>
            <a:chOff x="8802806" y="862819"/>
            <a:chExt cx="2944846" cy="343603"/>
          </a:xfrm>
        </p:grpSpPr>
        <p:sp>
          <p:nvSpPr>
            <p:cNvPr id="323" name="Google Shape;323;p39"/>
            <p:cNvSpPr/>
            <p:nvPr/>
          </p:nvSpPr>
          <p:spPr>
            <a:xfrm>
              <a:off x="8802806" y="862819"/>
              <a:ext cx="2944846" cy="343603"/>
            </a:xfrm>
            <a:prstGeom prst="roundRect">
              <a:avLst>
                <a:gd name="adj" fmla="val 30559"/>
              </a:avLst>
            </a:prstGeom>
            <a:solidFill>
              <a:schemeClr val="lt1"/>
            </a:solidFill>
            <a:ln w="1905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" name="Google Shape;324;p39"/>
            <p:cNvSpPr txBox="1"/>
            <p:nvPr/>
          </p:nvSpPr>
          <p:spPr>
            <a:xfrm>
              <a:off x="8944941" y="884065"/>
              <a:ext cx="2660576" cy="3077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121C29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Use any language or runtime</a:t>
              </a:r>
              <a:endParaRPr sz="1400" b="0" i="0" u="none" strike="noStrike" cap="none">
                <a:solidFill>
                  <a:srgbClr val="121C29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</p:grpSp>
      <p:grpSp>
        <p:nvGrpSpPr>
          <p:cNvPr id="325" name="Google Shape;325;p39"/>
          <p:cNvGrpSpPr/>
          <p:nvPr/>
        </p:nvGrpSpPr>
        <p:grpSpPr>
          <a:xfrm>
            <a:off x="459093" y="2482973"/>
            <a:ext cx="1745351" cy="343603"/>
            <a:chOff x="8802806" y="862819"/>
            <a:chExt cx="2944846" cy="343603"/>
          </a:xfrm>
        </p:grpSpPr>
        <p:sp>
          <p:nvSpPr>
            <p:cNvPr id="326" name="Google Shape;326;p39"/>
            <p:cNvSpPr/>
            <p:nvPr/>
          </p:nvSpPr>
          <p:spPr>
            <a:xfrm>
              <a:off x="8802806" y="862819"/>
              <a:ext cx="2944846" cy="343603"/>
            </a:xfrm>
            <a:prstGeom prst="roundRect">
              <a:avLst>
                <a:gd name="adj" fmla="val 30559"/>
              </a:avLst>
            </a:prstGeom>
            <a:solidFill>
              <a:schemeClr val="accent2"/>
            </a:solidFill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" name="Google Shape;327;p39"/>
            <p:cNvSpPr txBox="1"/>
            <p:nvPr/>
          </p:nvSpPr>
          <p:spPr>
            <a:xfrm>
              <a:off x="8944941" y="884065"/>
              <a:ext cx="2660576" cy="3077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chemeClr val="lt1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HTTP/gRPC</a:t>
              </a:r>
              <a:endParaRPr sz="1400" b="0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</p:grpSp>
      <p:grpSp>
        <p:nvGrpSpPr>
          <p:cNvPr id="328" name="Google Shape;328;p39"/>
          <p:cNvGrpSpPr/>
          <p:nvPr/>
        </p:nvGrpSpPr>
        <p:grpSpPr>
          <a:xfrm>
            <a:off x="6370320" y="5439988"/>
            <a:ext cx="5377333" cy="544426"/>
            <a:chOff x="8802806" y="862819"/>
            <a:chExt cx="2944846" cy="544426"/>
          </a:xfrm>
        </p:grpSpPr>
        <p:sp>
          <p:nvSpPr>
            <p:cNvPr id="329" name="Google Shape;329;p39"/>
            <p:cNvSpPr/>
            <p:nvPr/>
          </p:nvSpPr>
          <p:spPr>
            <a:xfrm>
              <a:off x="8802806" y="862819"/>
              <a:ext cx="2944846" cy="343603"/>
            </a:xfrm>
            <a:prstGeom prst="roundRect">
              <a:avLst>
                <a:gd name="adj" fmla="val 30559"/>
              </a:avLst>
            </a:pr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" name="Google Shape;330;p39"/>
            <p:cNvSpPr txBox="1"/>
            <p:nvPr/>
          </p:nvSpPr>
          <p:spPr>
            <a:xfrm>
              <a:off x="8836815" y="884065"/>
              <a:ext cx="2910837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 dirty="0">
                  <a:solidFill>
                    <a:srgbClr val="121C29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Host on &amp; integrate with any cloud or edge infrastructure</a:t>
              </a:r>
              <a:endParaRPr sz="1400" b="0" i="0" u="none" strike="noStrike" cap="none" dirty="0">
                <a:solidFill>
                  <a:srgbClr val="121C29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</p:grpSp>
      <p:pic>
        <p:nvPicPr>
          <p:cNvPr id="331" name="Google Shape;331;p39"/>
          <p:cNvPicPr preferRelativeResize="0">
            <a:picLocks noChangeAspect="1"/>
          </p:cNvPicPr>
          <p:nvPr/>
        </p:nvPicPr>
        <p:blipFill rotWithShape="1">
          <a:blip r:embed="rId26">
            <a:alphaModFix/>
          </a:blip>
          <a:srcRect/>
          <a:stretch/>
        </p:blipFill>
        <p:spPr>
          <a:xfrm>
            <a:off x="1704519" y="6028540"/>
            <a:ext cx="477352" cy="28493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39"/>
          <p:cNvPicPr preferRelativeResize="0">
            <a:picLocks noChangeAspect="1"/>
          </p:cNvPicPr>
          <p:nvPr/>
        </p:nvPicPr>
        <p:blipFill rotWithShape="1">
          <a:blip r:embed="rId27">
            <a:alphaModFix/>
          </a:blip>
          <a:srcRect/>
          <a:stretch/>
        </p:blipFill>
        <p:spPr>
          <a:xfrm>
            <a:off x="2458694" y="6068647"/>
            <a:ext cx="1358047" cy="2109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39"/>
          <p:cNvPicPr preferRelativeResize="0">
            <a:picLocks noChangeAspect="1"/>
          </p:cNvPicPr>
          <p:nvPr/>
        </p:nvPicPr>
        <p:blipFill rotWithShape="1">
          <a:blip r:embed="rId28">
            <a:alphaModFix/>
          </a:blip>
          <a:srcRect/>
          <a:stretch/>
        </p:blipFill>
        <p:spPr>
          <a:xfrm>
            <a:off x="4093564" y="6025062"/>
            <a:ext cx="1358047" cy="240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39"/>
          <p:cNvPicPr preferRelativeResize="0">
            <a:picLocks noChangeAspect="1"/>
          </p:cNvPicPr>
          <p:nvPr/>
        </p:nvPicPr>
        <p:blipFill rotWithShape="1">
          <a:blip r:embed="rId29">
            <a:alphaModFix/>
          </a:blip>
          <a:srcRect/>
          <a:stretch/>
        </p:blipFill>
        <p:spPr>
          <a:xfrm>
            <a:off x="430773" y="5993134"/>
            <a:ext cx="996923" cy="28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39"/>
          <p:cNvPicPr preferRelativeResize="0">
            <a:picLocks noChangeAspect="1"/>
          </p:cNvPicPr>
          <p:nvPr/>
        </p:nvPicPr>
        <p:blipFill rotWithShape="1">
          <a:blip r:embed="rId30">
            <a:alphaModFix/>
          </a:blip>
          <a:srcRect/>
          <a:stretch/>
        </p:blipFill>
        <p:spPr>
          <a:xfrm>
            <a:off x="5728435" y="5984414"/>
            <a:ext cx="1539367" cy="3478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 descr="A blue and white sign with arrows&#10;&#10;Description automatically generated">
            <a:extLst>
              <a:ext uri="{FF2B5EF4-FFF2-40B4-BE49-F238E27FC236}">
                <a16:creationId xmlns:a16="http://schemas.microsoft.com/office/drawing/2014/main" id="{6C0DEA54-B758-D190-EADB-FE6562CB343C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8256497" y="3940386"/>
            <a:ext cx="972000" cy="9720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9BE6973E-51E7-6715-1FB5-49AD657C43CD}"/>
              </a:ext>
            </a:extLst>
          </p:cNvPr>
          <p:cNvGrpSpPr/>
          <p:nvPr/>
        </p:nvGrpSpPr>
        <p:grpSpPr>
          <a:xfrm>
            <a:off x="7652980" y="5978333"/>
            <a:ext cx="1159206" cy="360000"/>
            <a:chOff x="8329361" y="5856379"/>
            <a:chExt cx="1159206" cy="360000"/>
          </a:xfrm>
        </p:grpSpPr>
        <p:pic>
          <p:nvPicPr>
            <p:cNvPr id="4" name="Google Shape;1778;p3">
              <a:extLst>
                <a:ext uri="{FF2B5EF4-FFF2-40B4-BE49-F238E27FC236}">
                  <a16:creationId xmlns:a16="http://schemas.microsoft.com/office/drawing/2014/main" id="{89689704-745C-AD94-A826-82E6D41B1FE4}"/>
                </a:ext>
              </a:extLst>
            </p:cNvPr>
            <p:cNvPicPr preferRelativeResize="0">
              <a:picLocks noChangeAspect="1"/>
            </p:cNvPicPr>
            <p:nvPr/>
          </p:nvPicPr>
          <p:blipFill rotWithShape="1">
            <a:blip r:embed="rId32">
              <a:alphaModFix/>
            </a:blip>
            <a:srcRect/>
            <a:stretch/>
          </p:blipFill>
          <p:spPr>
            <a:xfrm>
              <a:off x="8329361" y="5856379"/>
              <a:ext cx="360000" cy="36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216E2AC-DEE6-A305-573D-FE5413C35E03}"/>
                </a:ext>
              </a:extLst>
            </p:cNvPr>
            <p:cNvSpPr txBox="1"/>
            <p:nvPr/>
          </p:nvSpPr>
          <p:spPr>
            <a:xfrm>
              <a:off x="8613006" y="5925111"/>
              <a:ext cx="875561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latin typeface="Space Grotesk" pitchFamily="2" charset="0"/>
                  <a:cs typeface="Space Grotesk" pitchFamily="2" charset="0"/>
                </a:rPr>
                <a:t>Databases</a:t>
              </a:r>
              <a:endParaRPr lang="en-NL" sz="1050" dirty="0">
                <a:latin typeface="Space Grotesk" pitchFamily="2" charset="0"/>
                <a:cs typeface="Space Grotesk" pitchFamily="2" charset="0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227970F2-A49F-D6C8-35BC-3951155ABFB6}"/>
              </a:ext>
            </a:extLst>
          </p:cNvPr>
          <p:cNvGrpSpPr/>
          <p:nvPr/>
        </p:nvGrpSpPr>
        <p:grpSpPr>
          <a:xfrm>
            <a:off x="8898160" y="5969478"/>
            <a:ext cx="1606843" cy="360000"/>
            <a:chOff x="8311975" y="6208941"/>
            <a:chExt cx="1606843" cy="360000"/>
          </a:xfrm>
        </p:grpSpPr>
        <p:pic>
          <p:nvPicPr>
            <p:cNvPr id="3" name="Google Shape;1775;p3">
              <a:extLst>
                <a:ext uri="{FF2B5EF4-FFF2-40B4-BE49-F238E27FC236}">
                  <a16:creationId xmlns:a16="http://schemas.microsoft.com/office/drawing/2014/main" id="{38449986-176F-9795-763F-9B2CF024ED89}"/>
                </a:ext>
              </a:extLst>
            </p:cNvPr>
            <p:cNvPicPr preferRelativeResize="0">
              <a:picLocks noChangeAspect="1"/>
            </p:cNvPicPr>
            <p:nvPr/>
          </p:nvPicPr>
          <p:blipFill rotWithShape="1">
            <a:blip r:embed="rId33">
              <a:alphaModFix/>
            </a:blip>
            <a:srcRect/>
            <a:stretch/>
          </p:blipFill>
          <p:spPr>
            <a:xfrm>
              <a:off x="8311975" y="6208941"/>
              <a:ext cx="360000" cy="36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8C93D8E-92C1-FC31-C8AB-D1A02B4B8638}"/>
                </a:ext>
              </a:extLst>
            </p:cNvPr>
            <p:cNvSpPr txBox="1"/>
            <p:nvPr/>
          </p:nvSpPr>
          <p:spPr>
            <a:xfrm>
              <a:off x="8618462" y="6277673"/>
              <a:ext cx="1300356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latin typeface="Space Grotesk" pitchFamily="2" charset="0"/>
                  <a:cs typeface="Space Grotesk" pitchFamily="2" charset="0"/>
                </a:rPr>
                <a:t>Message Brokers</a:t>
              </a:r>
              <a:endParaRPr lang="en-NL" sz="1050" dirty="0">
                <a:latin typeface="Space Grotesk" pitchFamily="2" charset="0"/>
                <a:cs typeface="Space Grotesk" pitchFamily="2" charset="0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F844ECD-CDB3-56B3-357B-6E5D5DD49C1B}"/>
              </a:ext>
            </a:extLst>
          </p:cNvPr>
          <p:cNvGrpSpPr/>
          <p:nvPr/>
        </p:nvGrpSpPr>
        <p:grpSpPr>
          <a:xfrm>
            <a:off x="10584232" y="5981131"/>
            <a:ext cx="1070950" cy="360000"/>
            <a:chOff x="10057366" y="5981131"/>
            <a:chExt cx="1070950" cy="360000"/>
          </a:xfrm>
        </p:grpSpPr>
        <p:pic>
          <p:nvPicPr>
            <p:cNvPr id="5" name="Google Shape;1783;p3">
              <a:extLst>
                <a:ext uri="{FF2B5EF4-FFF2-40B4-BE49-F238E27FC236}">
                  <a16:creationId xmlns:a16="http://schemas.microsoft.com/office/drawing/2014/main" id="{392B6407-5A3E-B01D-307B-8A2917A38DE6}"/>
                </a:ext>
              </a:extLst>
            </p:cNvPr>
            <p:cNvPicPr preferRelativeResize="0">
              <a:picLocks noChangeAspect="1"/>
            </p:cNvPicPr>
            <p:nvPr/>
          </p:nvPicPr>
          <p:blipFill rotWithShape="1">
            <a:blip r:embed="rId34">
              <a:alphaModFix/>
            </a:blip>
            <a:srcRect/>
            <a:stretch/>
          </p:blipFill>
          <p:spPr>
            <a:xfrm>
              <a:off x="10057366" y="5981131"/>
              <a:ext cx="360000" cy="36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3E8800A-0D7B-A1BB-1BCC-43389EA3A376}"/>
                </a:ext>
              </a:extLst>
            </p:cNvPr>
            <p:cNvSpPr txBox="1"/>
            <p:nvPr/>
          </p:nvSpPr>
          <p:spPr>
            <a:xfrm>
              <a:off x="10393820" y="6033824"/>
              <a:ext cx="734496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latin typeface="Space Grotesk" pitchFamily="2" charset="0"/>
                  <a:cs typeface="Space Grotesk" pitchFamily="2" charset="0"/>
                </a:rPr>
                <a:t>Services</a:t>
              </a:r>
              <a:endParaRPr lang="en-NL" sz="1050" dirty="0">
                <a:latin typeface="Space Grotesk" pitchFamily="2" charset="0"/>
                <a:cs typeface="Space Grotesk" pitchFamily="2" charset="0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A70658E-69A1-988E-E3CF-24763C903169}"/>
              </a:ext>
            </a:extLst>
          </p:cNvPr>
          <p:cNvGrpSpPr/>
          <p:nvPr/>
        </p:nvGrpSpPr>
        <p:grpSpPr>
          <a:xfrm>
            <a:off x="1203092" y="5270997"/>
            <a:ext cx="152400" cy="354185"/>
            <a:chOff x="1203092" y="5270997"/>
            <a:chExt cx="152400" cy="354185"/>
          </a:xfrm>
        </p:grpSpPr>
        <p:cxnSp>
          <p:nvCxnSpPr>
            <p:cNvPr id="14" name="Google Shape;292;p39">
              <a:extLst>
                <a:ext uri="{FF2B5EF4-FFF2-40B4-BE49-F238E27FC236}">
                  <a16:creationId xmlns:a16="http://schemas.microsoft.com/office/drawing/2014/main" id="{D37626B8-450F-362B-DBA6-52F0FD583C61}"/>
                </a:ext>
              </a:extLst>
            </p:cNvPr>
            <p:cNvCxnSpPr>
              <a:cxnSpLocks/>
            </p:cNvCxnSpPr>
            <p:nvPr/>
          </p:nvCxnSpPr>
          <p:spPr>
            <a:xfrm>
              <a:off x="1203092" y="5270997"/>
              <a:ext cx="0" cy="340028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triangle" w="lg" len="lg"/>
            </a:ln>
          </p:spPr>
        </p:cxnSp>
        <p:cxnSp>
          <p:nvCxnSpPr>
            <p:cNvPr id="15" name="Google Shape;292;p39">
              <a:extLst>
                <a:ext uri="{FF2B5EF4-FFF2-40B4-BE49-F238E27FC236}">
                  <a16:creationId xmlns:a16="http://schemas.microsoft.com/office/drawing/2014/main" id="{6DF071E8-EB21-3FF2-331D-20E6C19B9E9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55492" y="5285154"/>
              <a:ext cx="0" cy="340028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triangle" w="lg" len="lg"/>
            </a:ln>
          </p:spPr>
        </p:cxn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F22E4D1C-B845-681D-4978-6B6390F5A383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8256497" y="2883891"/>
            <a:ext cx="972000" cy="972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E0E3C7-EB3F-1753-3A72-DEB8E6BC1C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C4714-0DCF-E8BA-1A92-471BAC6A7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CH" dirty="0"/>
              <a:t>Challenges – </a:t>
            </a:r>
            <a:br>
              <a:rPr lang="de-CH" dirty="0"/>
            </a:br>
            <a:r>
              <a:rPr lang="de-CH" dirty="0" err="1"/>
              <a:t>some</a:t>
            </a:r>
            <a:r>
              <a:rPr lang="de-CH" dirty="0"/>
              <a:t> </a:t>
            </a:r>
            <a:r>
              <a:rPr lang="de-CH" dirty="0" err="1"/>
              <a:t>ideas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start</a:t>
            </a:r>
            <a:r>
              <a:rPr lang="de-CH" dirty="0"/>
              <a:t> </a:t>
            </a:r>
            <a:r>
              <a:rPr lang="de-CH" dirty="0" err="1"/>
              <a:t>with</a:t>
            </a:r>
            <a:r>
              <a:rPr lang="de-CH" dirty="0"/>
              <a:t> a slice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pizza</a:t>
            </a:r>
            <a:r>
              <a:rPr lang="de-CH" dirty="0"/>
              <a:t> in </a:t>
            </a:r>
            <a:r>
              <a:rPr lang="de-CH" dirty="0" err="1"/>
              <a:t>your</a:t>
            </a:r>
            <a:r>
              <a:rPr lang="de-CH" dirty="0"/>
              <a:t> </a:t>
            </a:r>
            <a:r>
              <a:rPr lang="de-CH" dirty="0" err="1"/>
              <a:t>hand</a:t>
            </a:r>
            <a:endParaRPr lang="de-CH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067CA9F-CF88-8B35-FEA8-E4DC5959F530}"/>
              </a:ext>
            </a:extLst>
          </p:cNvPr>
          <p:cNvSpPr txBox="1"/>
          <p:nvPr/>
        </p:nvSpPr>
        <p:spPr>
          <a:xfrm>
            <a:off x="1214437" y="1323975"/>
            <a:ext cx="9763125" cy="50783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600"/>
              </a:spcAft>
            </a:pPr>
            <a:r>
              <a:rPr lang="de-CH" b="1" dirty="0"/>
              <a:t>Create a simple </a:t>
            </a:r>
            <a:r>
              <a:rPr lang="de-CH" b="1" dirty="0" err="1"/>
              <a:t>sign</a:t>
            </a:r>
            <a:r>
              <a:rPr lang="de-CH" b="1" dirty="0"/>
              <a:t>-off </a:t>
            </a:r>
            <a:r>
              <a:rPr lang="de-CH" b="1" dirty="0" err="1"/>
              <a:t>process</a:t>
            </a:r>
            <a:endParaRPr lang="de-CH" b="1" dirty="0"/>
          </a:p>
          <a:p>
            <a:pPr>
              <a:spcAft>
                <a:spcPts val="600"/>
              </a:spcAft>
            </a:pPr>
            <a:endParaRPr lang="de-CH" dirty="0"/>
          </a:p>
          <a:p>
            <a:pPr marL="342900" indent="-342900">
              <a:spcAft>
                <a:spcPts val="600"/>
              </a:spcAft>
              <a:buAutoNum type="alphaUcParenR"/>
            </a:pPr>
            <a:r>
              <a:rPr lang="de-CH" dirty="0" err="1"/>
              <a:t>sends</a:t>
            </a:r>
            <a:r>
              <a:rPr lang="de-CH" dirty="0"/>
              <a:t> a </a:t>
            </a:r>
            <a:r>
              <a:rPr lang="de-CH" dirty="0" err="1"/>
              <a:t>request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B) </a:t>
            </a:r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signing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contract</a:t>
            </a:r>
            <a:endParaRPr lang="de-CH" dirty="0"/>
          </a:p>
          <a:p>
            <a:pPr marL="342900" indent="-342900">
              <a:spcAft>
                <a:spcPts val="600"/>
              </a:spcAft>
              <a:buAutoNum type="alphaUcParenR"/>
            </a:pPr>
            <a:r>
              <a:rPr lang="de-CH" dirty="0" err="1"/>
              <a:t>says</a:t>
            </a:r>
            <a:r>
              <a:rPr lang="de-CH" dirty="0"/>
              <a:t> </a:t>
            </a:r>
            <a:r>
              <a:rPr lang="de-CH" dirty="0" err="1"/>
              <a:t>yes</a:t>
            </a:r>
            <a:r>
              <a:rPr lang="de-CH" dirty="0"/>
              <a:t> </a:t>
            </a:r>
            <a:r>
              <a:rPr lang="de-CH" dirty="0" err="1"/>
              <a:t>or</a:t>
            </a:r>
            <a:r>
              <a:rPr lang="de-CH" dirty="0"/>
              <a:t> </a:t>
            </a:r>
            <a:r>
              <a:rPr lang="de-CH" dirty="0" err="1"/>
              <a:t>no</a:t>
            </a:r>
            <a:r>
              <a:rPr lang="de-CH" dirty="0"/>
              <a:t> and send </a:t>
            </a:r>
            <a:r>
              <a:rPr lang="de-CH" dirty="0" err="1"/>
              <a:t>it</a:t>
            </a:r>
            <a:r>
              <a:rPr lang="de-CH" dirty="0"/>
              <a:t> back </a:t>
            </a:r>
            <a:r>
              <a:rPr lang="de-CH" dirty="0" err="1"/>
              <a:t>to</a:t>
            </a:r>
            <a:r>
              <a:rPr lang="de-CH" dirty="0"/>
              <a:t> A)</a:t>
            </a:r>
          </a:p>
          <a:p>
            <a:pPr>
              <a:spcAft>
                <a:spcPts val="600"/>
              </a:spcAft>
            </a:pPr>
            <a:endParaRPr lang="de-CH" dirty="0"/>
          </a:p>
          <a:p>
            <a:pPr>
              <a:spcAft>
                <a:spcPts val="600"/>
              </a:spcAft>
            </a:pPr>
            <a:r>
              <a:rPr lang="de-CH" b="1" dirty="0"/>
              <a:t>Create a simple </a:t>
            </a:r>
            <a:r>
              <a:rPr lang="de-CH" b="1" dirty="0" err="1"/>
              <a:t>chat</a:t>
            </a:r>
            <a:r>
              <a:rPr lang="de-CH" b="1" dirty="0"/>
              <a:t> </a:t>
            </a:r>
          </a:p>
          <a:p>
            <a:pPr marL="342900" indent="-342900">
              <a:spcAft>
                <a:spcPts val="600"/>
              </a:spcAft>
              <a:buAutoNum type="alphaUcParenR"/>
            </a:pPr>
            <a:r>
              <a:rPr lang="de-CH" dirty="0" err="1"/>
              <a:t>sends</a:t>
            </a:r>
            <a:r>
              <a:rPr lang="de-CH" dirty="0"/>
              <a:t> a </a:t>
            </a:r>
            <a:r>
              <a:rPr lang="de-CH" dirty="0" err="1"/>
              <a:t>message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B)</a:t>
            </a:r>
          </a:p>
          <a:p>
            <a:pPr marL="342900" indent="-342900">
              <a:spcAft>
                <a:spcPts val="600"/>
              </a:spcAft>
              <a:buAutoNum type="alphaUcParenR"/>
            </a:pPr>
            <a:r>
              <a:rPr lang="de-CH" dirty="0" err="1"/>
              <a:t>receives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message</a:t>
            </a:r>
            <a:r>
              <a:rPr lang="de-CH" dirty="0"/>
              <a:t> and </a:t>
            </a:r>
            <a:r>
              <a:rPr lang="de-CH" dirty="0" err="1"/>
              <a:t>can</a:t>
            </a:r>
            <a:r>
              <a:rPr lang="de-CH" dirty="0"/>
              <a:t> </a:t>
            </a:r>
            <a:r>
              <a:rPr lang="de-CH" dirty="0" err="1"/>
              <a:t>answer</a:t>
            </a:r>
            <a:r>
              <a:rPr lang="de-CH" dirty="0"/>
              <a:t> </a:t>
            </a:r>
            <a:r>
              <a:rPr lang="de-CH" dirty="0" err="1"/>
              <a:t>sending</a:t>
            </a:r>
            <a:r>
              <a:rPr lang="de-CH" dirty="0"/>
              <a:t> back a </a:t>
            </a:r>
            <a:r>
              <a:rPr lang="de-CH" dirty="0" err="1"/>
              <a:t>message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A)</a:t>
            </a:r>
          </a:p>
          <a:p>
            <a:pPr>
              <a:spcAft>
                <a:spcPts val="600"/>
              </a:spcAft>
            </a:pPr>
            <a:endParaRPr lang="de-CH" dirty="0"/>
          </a:p>
          <a:p>
            <a:pPr>
              <a:spcAft>
                <a:spcPts val="600"/>
              </a:spcAft>
            </a:pPr>
            <a:r>
              <a:rPr lang="de-CH" dirty="0" err="1"/>
              <a:t>You</a:t>
            </a:r>
            <a:r>
              <a:rPr lang="de-CH" dirty="0"/>
              <a:t> </a:t>
            </a:r>
            <a:r>
              <a:rPr lang="de-CH" dirty="0" err="1"/>
              <a:t>can</a:t>
            </a:r>
            <a:r>
              <a:rPr lang="de-CH" dirty="0"/>
              <a:t> </a:t>
            </a:r>
            <a:r>
              <a:rPr lang="de-CH" dirty="0" err="1"/>
              <a:t>start</a:t>
            </a:r>
            <a:r>
              <a:rPr lang="de-CH" dirty="0"/>
              <a:t> </a:t>
            </a:r>
            <a:r>
              <a:rPr lang="de-CH" dirty="0" err="1"/>
              <a:t>from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scratch</a:t>
            </a:r>
            <a:r>
              <a:rPr lang="de-CH" dirty="0"/>
              <a:t> </a:t>
            </a:r>
            <a:r>
              <a:rPr lang="de-CH" dirty="0" err="1"/>
              <a:t>or</a:t>
            </a:r>
            <a:r>
              <a:rPr lang="de-CH" dirty="0"/>
              <a:t> </a:t>
            </a:r>
            <a:r>
              <a:rPr lang="de-CH" dirty="0" err="1"/>
              <a:t>adapt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service</a:t>
            </a:r>
            <a:r>
              <a:rPr lang="de-CH" dirty="0"/>
              <a:t> </a:t>
            </a:r>
            <a:r>
              <a:rPr lang="de-CH" dirty="0" err="1"/>
              <a:t>invocation</a:t>
            </a:r>
            <a:r>
              <a:rPr lang="de-CH" dirty="0"/>
              <a:t> </a:t>
            </a:r>
            <a:r>
              <a:rPr lang="de-CH" dirty="0" err="1"/>
              <a:t>or</a:t>
            </a:r>
            <a:r>
              <a:rPr lang="de-CH" dirty="0"/>
              <a:t> </a:t>
            </a:r>
            <a:r>
              <a:rPr lang="de-CH" dirty="0" err="1"/>
              <a:t>maybe</a:t>
            </a:r>
            <a:r>
              <a:rPr lang="de-CH" dirty="0"/>
              <a:t> </a:t>
            </a:r>
            <a:r>
              <a:rPr lang="de-CH" dirty="0" err="1"/>
              <a:t>better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pubsub</a:t>
            </a:r>
            <a:r>
              <a:rPr lang="de-CH" dirty="0"/>
              <a:t> </a:t>
            </a:r>
            <a:r>
              <a:rPr lang="de-CH" dirty="0" err="1"/>
              <a:t>example</a:t>
            </a:r>
            <a:r>
              <a:rPr lang="de-CH" dirty="0"/>
              <a:t> </a:t>
            </a:r>
            <a:r>
              <a:rPr lang="de-CH" dirty="0" err="1"/>
              <a:t>under</a:t>
            </a:r>
            <a:r>
              <a:rPr lang="de-CH" dirty="0"/>
              <a:t> </a:t>
            </a:r>
            <a:r>
              <a:rPr lang="de-CH" dirty="0" err="1"/>
              <a:t>quickstarts</a:t>
            </a:r>
            <a:r>
              <a:rPr lang="de-CH" dirty="0"/>
              <a:t>; check out </a:t>
            </a:r>
            <a:r>
              <a:rPr lang="de-CH" dirty="0">
                <a:hlinkClick r:id="rId2"/>
              </a:rPr>
              <a:t>https://github.com/dapr/quickstarts.git</a:t>
            </a:r>
            <a:r>
              <a:rPr lang="de-CH" dirty="0"/>
              <a:t> </a:t>
            </a:r>
          </a:p>
          <a:p>
            <a:pPr>
              <a:spcAft>
                <a:spcPts val="600"/>
              </a:spcAft>
            </a:pPr>
            <a:endParaRPr lang="de-CH" dirty="0"/>
          </a:p>
          <a:p>
            <a:pPr>
              <a:spcAft>
                <a:spcPts val="600"/>
              </a:spcAft>
            </a:pPr>
            <a:endParaRPr lang="de-CH" dirty="0"/>
          </a:p>
          <a:p>
            <a:pPr>
              <a:spcAft>
                <a:spcPts val="600"/>
              </a:spcAft>
            </a:pPr>
            <a:br>
              <a:rPr lang="de-CH" dirty="0"/>
            </a:b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1746219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CD4369-FB49-9D31-7AAA-6F9DF8C794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B695E7-4373-40DD-A4D0-230F5CB29C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Actor Challenge -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DF65E0-68EF-4898-5DA5-D8C3943A0D84}"/>
              </a:ext>
            </a:extLst>
          </p:cNvPr>
          <p:cNvSpPr txBox="1"/>
          <p:nvPr/>
        </p:nvSpPr>
        <p:spPr>
          <a:xfrm>
            <a:off x="1247775" y="1323975"/>
            <a:ext cx="9763125" cy="5124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600"/>
              </a:spcAft>
            </a:pPr>
            <a:r>
              <a:rPr lang="de-CH" dirty="0"/>
              <a:t>In der vorliegenden Version gibt es einen Aspekt der sehr unnatürlich ist:</a:t>
            </a:r>
            <a:br>
              <a:rPr lang="de-CH" dirty="0"/>
            </a:br>
            <a:r>
              <a:rPr lang="de-CH" dirty="0"/>
              <a:t>Der Alarm wird von der </a:t>
            </a:r>
            <a:r>
              <a:rPr lang="de-CH" dirty="0" err="1"/>
              <a:t>Console</a:t>
            </a:r>
            <a:r>
              <a:rPr lang="de-CH" dirty="0"/>
              <a:t> ausgelöst.</a:t>
            </a:r>
            <a:br>
              <a:rPr lang="de-CH" dirty="0"/>
            </a:br>
            <a:r>
              <a:rPr lang="de-CH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await</a:t>
            </a:r>
            <a:r>
              <a:rPr lang="de-CH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proxySmartDevice1.DetectSmokeAsync</a:t>
            </a:r>
            <a:r>
              <a:rPr lang="de-CH" sz="1800" dirty="0">
                <a:solidFill>
                  <a:srgbClr val="D86AC2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</a:t>
            </a:r>
            <a:r>
              <a:rPr lang="de-CH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  <a:br>
              <a:rPr lang="de-CH" dirty="0"/>
            </a:br>
            <a:br>
              <a:rPr lang="de-CH" dirty="0"/>
            </a:br>
            <a:r>
              <a:rPr lang="de-CH" dirty="0"/>
              <a:t>In der Realität wäre es der </a:t>
            </a:r>
            <a:r>
              <a:rPr lang="de-CH" dirty="0" err="1"/>
              <a:t>SmokeDetector</a:t>
            </a:r>
            <a:r>
              <a:rPr lang="de-CH" dirty="0"/>
              <a:t>, der den Alarm detektiert.</a:t>
            </a:r>
          </a:p>
          <a:p>
            <a:pPr>
              <a:spcAft>
                <a:spcPts val="600"/>
              </a:spcAft>
            </a:pPr>
            <a:r>
              <a:rPr lang="de-CH" dirty="0"/>
              <a:t>Baue das Programm so um, dass der </a:t>
            </a:r>
            <a:r>
              <a:rPr lang="de-CH" dirty="0" err="1"/>
              <a:t>SmokeDetector</a:t>
            </a:r>
            <a:r>
              <a:rPr lang="de-CH" dirty="0"/>
              <a:t> nach Zufallsprinzip einen Alarm auslöst.</a:t>
            </a:r>
          </a:p>
          <a:p>
            <a:pPr>
              <a:spcAft>
                <a:spcPts val="600"/>
              </a:spcAft>
            </a:pPr>
            <a:endParaRPr lang="de-CH" dirty="0"/>
          </a:p>
          <a:p>
            <a:pPr>
              <a:spcAft>
                <a:spcPts val="600"/>
              </a:spcAft>
            </a:pPr>
            <a:endParaRPr lang="de-CH" dirty="0"/>
          </a:p>
          <a:p>
            <a:pPr>
              <a:spcAft>
                <a:spcPts val="600"/>
              </a:spcAft>
            </a:pPr>
            <a:endParaRPr lang="de-CH" dirty="0"/>
          </a:p>
          <a:p>
            <a:pPr>
              <a:spcAft>
                <a:spcPts val="600"/>
              </a:spcAft>
            </a:pPr>
            <a:r>
              <a:rPr lang="de-CH" dirty="0"/>
              <a:t>In </a:t>
            </a:r>
            <a:r>
              <a:rPr lang="de-CH" dirty="0" err="1"/>
              <a:t>the</a:t>
            </a:r>
            <a:r>
              <a:rPr lang="de-CH" dirty="0"/>
              <a:t> original </a:t>
            </a:r>
            <a:r>
              <a:rPr lang="de-CH" dirty="0" err="1"/>
              <a:t>version</a:t>
            </a:r>
            <a:r>
              <a:rPr lang="de-CH" dirty="0"/>
              <a:t> </a:t>
            </a:r>
            <a:r>
              <a:rPr lang="de-CH" dirty="0" err="1"/>
              <a:t>there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one</a:t>
            </a:r>
            <a:r>
              <a:rPr lang="de-CH" dirty="0"/>
              <a:t> </a:t>
            </a:r>
            <a:r>
              <a:rPr lang="de-CH" dirty="0" err="1"/>
              <a:t>aspect</a:t>
            </a:r>
            <a:r>
              <a:rPr lang="de-CH" dirty="0"/>
              <a:t> </a:t>
            </a:r>
            <a:r>
              <a:rPr lang="de-CH" dirty="0" err="1"/>
              <a:t>that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very</a:t>
            </a:r>
            <a:r>
              <a:rPr lang="de-CH" dirty="0"/>
              <a:t> </a:t>
            </a:r>
            <a:r>
              <a:rPr lang="de-CH" dirty="0" err="1"/>
              <a:t>unnaturl</a:t>
            </a:r>
            <a:r>
              <a:rPr lang="de-CH" dirty="0"/>
              <a:t>: The </a:t>
            </a:r>
            <a:r>
              <a:rPr lang="de-CH" dirty="0" err="1"/>
              <a:t>alam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triggered</a:t>
            </a:r>
            <a:r>
              <a:rPr lang="de-CH" dirty="0"/>
              <a:t> </a:t>
            </a:r>
            <a:r>
              <a:rPr lang="de-CH" dirty="0" err="1"/>
              <a:t>by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console</a:t>
            </a:r>
            <a:r>
              <a:rPr lang="de-CH" dirty="0"/>
              <a:t> </a:t>
            </a:r>
            <a:r>
              <a:rPr lang="de-CH" dirty="0" err="1"/>
              <a:t>app</a:t>
            </a:r>
            <a:endParaRPr lang="de-CH" dirty="0"/>
          </a:p>
          <a:p>
            <a:pPr>
              <a:spcAft>
                <a:spcPts val="600"/>
              </a:spcAft>
            </a:pPr>
            <a:r>
              <a:rPr lang="de-CH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await</a:t>
            </a:r>
            <a:r>
              <a:rPr lang="de-CH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proxySmartDevice1.DetectSmokeAsync</a:t>
            </a:r>
            <a:r>
              <a:rPr lang="de-CH" sz="1800" dirty="0">
                <a:solidFill>
                  <a:srgbClr val="D86AC2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</a:t>
            </a:r>
            <a:r>
              <a:rPr lang="de-CH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  <a:endParaRPr lang="de-CH" dirty="0"/>
          </a:p>
          <a:p>
            <a:pPr>
              <a:spcAft>
                <a:spcPts val="600"/>
              </a:spcAft>
            </a:pPr>
            <a:endParaRPr lang="de-CH" dirty="0"/>
          </a:p>
          <a:p>
            <a:pPr>
              <a:spcAft>
                <a:spcPts val="600"/>
              </a:spcAft>
            </a:pPr>
            <a:r>
              <a:rPr lang="de-CH" dirty="0"/>
              <a:t>In </a:t>
            </a:r>
            <a:r>
              <a:rPr lang="de-CH" dirty="0" err="1"/>
              <a:t>reality</a:t>
            </a:r>
            <a:r>
              <a:rPr lang="de-CH" dirty="0"/>
              <a:t> </a:t>
            </a:r>
            <a:r>
              <a:rPr lang="de-CH" dirty="0" err="1"/>
              <a:t>it</a:t>
            </a:r>
            <a:r>
              <a:rPr lang="de-CH" dirty="0"/>
              <a:t> </a:t>
            </a:r>
            <a:r>
              <a:rPr lang="de-CH" dirty="0" err="1"/>
              <a:t>would</a:t>
            </a:r>
            <a:r>
              <a:rPr lang="de-CH" dirty="0"/>
              <a:t> </a:t>
            </a:r>
            <a:r>
              <a:rPr lang="de-CH" dirty="0" err="1"/>
              <a:t>be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SmokeDetector</a:t>
            </a:r>
            <a:r>
              <a:rPr lang="de-CH" dirty="0"/>
              <a:t> </a:t>
            </a:r>
            <a:r>
              <a:rPr lang="de-CH" dirty="0" err="1"/>
              <a:t>that</a:t>
            </a:r>
            <a:r>
              <a:rPr lang="de-CH" dirty="0"/>
              <a:t> </a:t>
            </a:r>
            <a:r>
              <a:rPr lang="de-CH" dirty="0" err="1"/>
              <a:t>detects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alarm</a:t>
            </a:r>
            <a:endParaRPr lang="de-CH" dirty="0"/>
          </a:p>
          <a:p>
            <a:pPr>
              <a:spcAft>
                <a:spcPts val="600"/>
              </a:spcAft>
            </a:pPr>
            <a:r>
              <a:rPr lang="de-CH" dirty="0" err="1"/>
              <a:t>Rebuild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program</a:t>
            </a:r>
            <a:r>
              <a:rPr lang="de-CH" dirty="0"/>
              <a:t> so </a:t>
            </a:r>
            <a:r>
              <a:rPr lang="de-CH" dirty="0" err="1"/>
              <a:t>that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SmokeDetector</a:t>
            </a:r>
            <a:r>
              <a:rPr lang="de-CH" dirty="0"/>
              <a:t> </a:t>
            </a:r>
            <a:r>
              <a:rPr lang="de-CH" dirty="0" err="1"/>
              <a:t>triggers</a:t>
            </a:r>
            <a:r>
              <a:rPr lang="de-CH" dirty="0"/>
              <a:t> an </a:t>
            </a:r>
            <a:r>
              <a:rPr lang="de-CH" dirty="0" err="1"/>
              <a:t>alarm</a:t>
            </a:r>
            <a:r>
              <a:rPr lang="de-CH" dirty="0"/>
              <a:t> at </a:t>
            </a:r>
            <a:r>
              <a:rPr lang="de-CH" dirty="0" err="1"/>
              <a:t>random</a:t>
            </a:r>
            <a:r>
              <a:rPr lang="de-CH" dirty="0"/>
              <a:t>.</a:t>
            </a:r>
            <a:br>
              <a:rPr lang="de-CH" dirty="0"/>
            </a:b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7757819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54"/>
          <p:cNvSpPr txBox="1">
            <a:spLocks noGrp="1"/>
          </p:cNvSpPr>
          <p:nvPr>
            <p:ph type="title"/>
          </p:nvPr>
        </p:nvSpPr>
        <p:spPr>
          <a:xfrm>
            <a:off x="185950" y="3600000"/>
            <a:ext cx="11820099" cy="92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/>
              <a:t>Service Invocation Demo</a:t>
            </a:r>
            <a:endParaRPr/>
          </a:p>
        </p:txBody>
      </p:sp>
      <p:sp>
        <p:nvSpPr>
          <p:cNvPr id="701" name="Google Shape;701;p54">
            <a:hlinkClick r:id="rId3"/>
          </p:cNvPr>
          <p:cNvSpPr txBox="1"/>
          <p:nvPr/>
        </p:nvSpPr>
        <p:spPr>
          <a:xfrm>
            <a:off x="1455576" y="5995452"/>
            <a:ext cx="9280846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https://docs.dapr.io/getting-started/quickstarts/serviceinvocation-quickstart/</a:t>
            </a:r>
            <a:endParaRPr sz="1400" b="0" i="0" u="none" strike="noStrike" cap="none" dirty="0">
              <a:solidFill>
                <a:srgbClr val="000000"/>
              </a:solidFill>
              <a:latin typeface="Space Grotesk" pitchFamily="2" charset="0"/>
              <a:cs typeface="Space Grotesk" pitchFamily="2" charset="0"/>
              <a:sym typeface="Arial"/>
            </a:endParaRPr>
          </a:p>
        </p:txBody>
      </p:sp>
      <p:pic>
        <p:nvPicPr>
          <p:cNvPr id="2" name="Google Shape;649;p51">
            <a:extLst>
              <a:ext uri="{FF2B5EF4-FFF2-40B4-BE49-F238E27FC236}">
                <a16:creationId xmlns:a16="http://schemas.microsoft.com/office/drawing/2014/main" id="{0BD0AD22-E88C-6199-5258-D15297576129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95998" y="1440000"/>
            <a:ext cx="1800000" cy="180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53"/>
          <p:cNvSpPr txBox="1">
            <a:spLocks noGrp="1"/>
          </p:cNvSpPr>
          <p:nvPr>
            <p:ph type="title"/>
          </p:nvPr>
        </p:nvSpPr>
        <p:spPr>
          <a:xfrm>
            <a:off x="196754" y="215001"/>
            <a:ext cx="11820099" cy="92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dirty="0"/>
              <a:t>Service Invocation</a:t>
            </a:r>
            <a:endParaRPr dirty="0"/>
          </a:p>
        </p:txBody>
      </p:sp>
      <p:sp>
        <p:nvSpPr>
          <p:cNvPr id="667" name="Google Shape;667;p53"/>
          <p:cNvSpPr txBox="1"/>
          <p:nvPr/>
        </p:nvSpPr>
        <p:spPr>
          <a:xfrm>
            <a:off x="619725" y="5285409"/>
            <a:ext cx="6743251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8D4"/>
              </a:buClr>
              <a:buSzPts val="1800"/>
              <a:buFont typeface="Arial"/>
              <a:buNone/>
            </a:pPr>
            <a:r>
              <a:rPr lang="en-US" sz="1600" b="1" i="0" u="none" strike="noStrike" cap="none" dirty="0">
                <a:solidFill>
                  <a:schemeClr val="accent2"/>
                </a:solidFill>
                <a:latin typeface="Space Grotesk" pitchFamily="2" charset="0"/>
                <a:cs typeface="Space Grotesk" pitchFamily="2" charset="0"/>
                <a:sym typeface="Arial"/>
              </a:rPr>
              <a:t>POST</a:t>
            </a:r>
            <a:br>
              <a:rPr lang="en-US" sz="1600" b="0" i="0" u="none" strike="noStrike" cap="none" dirty="0">
                <a:solidFill>
                  <a:schemeClr val="dk1"/>
                </a:solidFill>
                <a:latin typeface="Space Grotesk" pitchFamily="2" charset="0"/>
                <a:cs typeface="Space Grotesk" pitchFamily="2" charset="0"/>
                <a:sym typeface="Arial"/>
              </a:rPr>
            </a:br>
            <a:r>
              <a:rPr lang="en-US" sz="1600" b="0" i="0" u="none" strike="noStrike" cap="none" dirty="0">
                <a:solidFill>
                  <a:schemeClr val="dk1"/>
                </a:solidFill>
                <a:latin typeface="Space Grotesk" pitchFamily="2" charset="0"/>
                <a:cs typeface="Space Grotesk" pitchFamily="2" charset="0"/>
                <a:sym typeface="Arial"/>
              </a:rPr>
              <a:t>http://localhost:3500/v1.0/</a:t>
            </a:r>
            <a:r>
              <a:rPr lang="en-US" sz="1600" b="1" i="0" u="none" strike="noStrike" cap="none" dirty="0">
                <a:solidFill>
                  <a:schemeClr val="accent6"/>
                </a:solidFill>
                <a:latin typeface="Space Grotesk" pitchFamily="2" charset="0"/>
                <a:cs typeface="Space Grotesk" pitchFamily="2" charset="0"/>
                <a:sym typeface="Arial"/>
              </a:rPr>
              <a:t>invoke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Space Grotesk" pitchFamily="2" charset="0"/>
                <a:cs typeface="Space Grotesk" pitchFamily="2" charset="0"/>
                <a:sym typeface="Arial"/>
              </a:rPr>
              <a:t>/</a:t>
            </a:r>
            <a:r>
              <a:rPr lang="en-US" sz="1600" b="0" i="0" u="none" strike="noStrike" cap="none" dirty="0">
                <a:solidFill>
                  <a:schemeClr val="accent2"/>
                </a:solidFill>
                <a:latin typeface="Space Grotesk" pitchFamily="2" charset="0"/>
                <a:cs typeface="Space Grotesk" pitchFamily="2" charset="0"/>
                <a:sym typeface="Arial"/>
              </a:rPr>
              <a:t>checkout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Space Grotesk" pitchFamily="2" charset="0"/>
                <a:cs typeface="Space Grotesk" pitchFamily="2" charset="0"/>
                <a:sym typeface="Arial"/>
              </a:rPr>
              <a:t>/method/</a:t>
            </a:r>
            <a:r>
              <a:rPr lang="en-US" sz="1600" b="0" i="0" u="none" strike="noStrike" cap="none" dirty="0">
                <a:solidFill>
                  <a:schemeClr val="accent3"/>
                </a:solidFill>
                <a:latin typeface="Space Grotesk" pitchFamily="2" charset="0"/>
                <a:cs typeface="Space Grotesk" pitchFamily="2" charset="0"/>
                <a:sym typeface="Arial"/>
              </a:rPr>
              <a:t>order</a:t>
            </a:r>
            <a:endParaRPr sz="1600" b="0" i="0" u="none" strike="noStrike" cap="none" dirty="0">
              <a:solidFill>
                <a:schemeClr val="accent3"/>
              </a:solidFill>
              <a:latin typeface="Space Grotesk" pitchFamily="2" charset="0"/>
              <a:cs typeface="Space Grotesk" pitchFamily="2" charset="0"/>
              <a:sym typeface="Arial"/>
            </a:endParaRPr>
          </a:p>
        </p:txBody>
      </p:sp>
      <p:sp>
        <p:nvSpPr>
          <p:cNvPr id="668" name="Google Shape;668;p53"/>
          <p:cNvSpPr txBox="1"/>
          <p:nvPr/>
        </p:nvSpPr>
        <p:spPr>
          <a:xfrm>
            <a:off x="8357962" y="5281529"/>
            <a:ext cx="3590653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8D4"/>
              </a:buClr>
              <a:buSzPts val="1800"/>
              <a:buFont typeface="Arial"/>
              <a:buNone/>
            </a:pPr>
            <a:r>
              <a:rPr lang="en-US" sz="1600" b="1" i="0" u="none" strike="noStrike" cap="none" dirty="0">
                <a:solidFill>
                  <a:schemeClr val="accent2"/>
                </a:solidFill>
                <a:latin typeface="Space Grotesk" pitchFamily="2" charset="0"/>
                <a:cs typeface="Space Grotesk" pitchFamily="2" charset="0"/>
                <a:sym typeface="Arial"/>
              </a:rPr>
              <a:t>POST</a:t>
            </a:r>
            <a:br>
              <a:rPr lang="en-US" sz="1600" b="0" i="0" u="none" strike="noStrike" cap="none" dirty="0">
                <a:solidFill>
                  <a:schemeClr val="dk1"/>
                </a:solidFill>
                <a:latin typeface="Space Grotesk" pitchFamily="2" charset="0"/>
                <a:cs typeface="Space Grotesk" pitchFamily="2" charset="0"/>
                <a:sym typeface="Arial"/>
              </a:rPr>
            </a:br>
            <a:r>
              <a:rPr lang="en-US" sz="1600" b="0" i="0" u="none" strike="noStrike" cap="none" dirty="0">
                <a:solidFill>
                  <a:schemeClr val="dk1"/>
                </a:solidFill>
                <a:latin typeface="Space Grotesk" pitchFamily="2" charset="0"/>
                <a:cs typeface="Space Grotesk" pitchFamily="2" charset="0"/>
                <a:sym typeface="Arial"/>
              </a:rPr>
              <a:t>http://localhost:5100/</a:t>
            </a:r>
            <a:r>
              <a:rPr lang="en-US" sz="1600" b="0" i="0" u="none" strike="noStrike" cap="none" dirty="0">
                <a:solidFill>
                  <a:schemeClr val="accent3"/>
                </a:solidFill>
                <a:latin typeface="Space Grotesk" pitchFamily="2" charset="0"/>
                <a:cs typeface="Space Grotesk" pitchFamily="2" charset="0"/>
                <a:sym typeface="Arial"/>
              </a:rPr>
              <a:t>order</a:t>
            </a:r>
            <a:endParaRPr sz="1600" b="0" i="0" u="none" strike="noStrike" cap="none" dirty="0">
              <a:solidFill>
                <a:schemeClr val="accent3"/>
              </a:solidFill>
              <a:latin typeface="Space Grotesk" pitchFamily="2" charset="0"/>
              <a:cs typeface="Space Grotesk" pitchFamily="2" charset="0"/>
              <a:sym typeface="Arial"/>
            </a:endParaRPr>
          </a:p>
        </p:txBody>
      </p:sp>
      <p:grpSp>
        <p:nvGrpSpPr>
          <p:cNvPr id="669" name="Google Shape;669;p53"/>
          <p:cNvGrpSpPr/>
          <p:nvPr/>
        </p:nvGrpSpPr>
        <p:grpSpPr>
          <a:xfrm>
            <a:off x="791075" y="1682342"/>
            <a:ext cx="10630355" cy="3283617"/>
            <a:chOff x="791075" y="1019062"/>
            <a:chExt cx="10630355" cy="3283617"/>
          </a:xfrm>
        </p:grpSpPr>
        <p:pic>
          <p:nvPicPr>
            <p:cNvPr id="670" name="Google Shape;670;p5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91075" y="2142679"/>
              <a:ext cx="2160000" cy="216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71" name="Google Shape;671;p53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9261430" y="2142679"/>
              <a:ext cx="2160000" cy="216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72" name="Google Shape;672;p53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3615700" y="2682679"/>
              <a:ext cx="1080000" cy="108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73" name="Google Shape;673;p53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7516805" y="2682679"/>
              <a:ext cx="1080000" cy="108000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674" name="Google Shape;674;p53"/>
            <p:cNvCxnSpPr/>
            <p:nvPr/>
          </p:nvCxnSpPr>
          <p:spPr>
            <a:xfrm>
              <a:off x="2842772" y="3071672"/>
              <a:ext cx="800224" cy="0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triangle" w="lg" len="lg"/>
            </a:ln>
          </p:spPr>
        </p:cxnSp>
        <p:cxnSp>
          <p:nvCxnSpPr>
            <p:cNvPr id="675" name="Google Shape;675;p53"/>
            <p:cNvCxnSpPr/>
            <p:nvPr/>
          </p:nvCxnSpPr>
          <p:spPr>
            <a:xfrm>
              <a:off x="8576333" y="3071672"/>
              <a:ext cx="800224" cy="0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triangle" w="lg" len="lg"/>
            </a:ln>
          </p:spPr>
        </p:cxnSp>
        <p:cxnSp>
          <p:nvCxnSpPr>
            <p:cNvPr id="676" name="Google Shape;676;p53"/>
            <p:cNvCxnSpPr/>
            <p:nvPr/>
          </p:nvCxnSpPr>
          <p:spPr>
            <a:xfrm>
              <a:off x="4709348" y="3071672"/>
              <a:ext cx="2807457" cy="0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triangle" w="lg" len="lg"/>
            </a:ln>
          </p:spPr>
        </p:cxnSp>
        <p:cxnSp>
          <p:nvCxnSpPr>
            <p:cNvPr id="677" name="Google Shape;677;p53"/>
            <p:cNvCxnSpPr/>
            <p:nvPr/>
          </p:nvCxnSpPr>
          <p:spPr>
            <a:xfrm rot="10800000">
              <a:off x="2829124" y="3363961"/>
              <a:ext cx="800224" cy="0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triangle" w="lg" len="lg"/>
            </a:ln>
          </p:spPr>
        </p:cxnSp>
        <p:cxnSp>
          <p:nvCxnSpPr>
            <p:cNvPr id="678" name="Google Shape;678;p53"/>
            <p:cNvCxnSpPr/>
            <p:nvPr/>
          </p:nvCxnSpPr>
          <p:spPr>
            <a:xfrm rot="10800000">
              <a:off x="8562685" y="3363961"/>
              <a:ext cx="800224" cy="0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triangle" w="lg" len="lg"/>
            </a:ln>
          </p:spPr>
        </p:cxnSp>
        <p:cxnSp>
          <p:nvCxnSpPr>
            <p:cNvPr id="679" name="Google Shape;679;p53"/>
            <p:cNvCxnSpPr/>
            <p:nvPr/>
          </p:nvCxnSpPr>
          <p:spPr>
            <a:xfrm rot="10800000">
              <a:off x="4695700" y="3363961"/>
              <a:ext cx="2821105" cy="0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triangle" w="lg" len="lg"/>
            </a:ln>
          </p:spPr>
        </p:cxnSp>
        <p:cxnSp>
          <p:nvCxnSpPr>
            <p:cNvPr id="680" name="Google Shape;680;p53"/>
            <p:cNvCxnSpPr/>
            <p:nvPr/>
          </p:nvCxnSpPr>
          <p:spPr>
            <a:xfrm rot="10800000">
              <a:off x="4151889" y="2129735"/>
              <a:ext cx="0" cy="511483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triangle" w="lg" len="lg"/>
            </a:ln>
          </p:spPr>
        </p:cxnSp>
        <p:sp>
          <p:nvSpPr>
            <p:cNvPr id="681" name="Google Shape;681;p53"/>
            <p:cNvSpPr txBox="1"/>
            <p:nvPr/>
          </p:nvSpPr>
          <p:spPr>
            <a:xfrm>
              <a:off x="969264" y="3016898"/>
              <a:ext cx="1773936" cy="4616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-US" sz="2400" b="1" i="0" u="none" strike="noStrike" cap="none" dirty="0">
                  <a:solidFill>
                    <a:schemeClr val="lt1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Customer</a:t>
              </a:r>
              <a:endParaRPr sz="2400" b="1" i="0" u="none" strike="noStrike" cap="none" dirty="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682" name="Google Shape;682;p53"/>
            <p:cNvSpPr txBox="1"/>
            <p:nvPr/>
          </p:nvSpPr>
          <p:spPr>
            <a:xfrm>
              <a:off x="9462529" y="2993948"/>
              <a:ext cx="1773936" cy="4616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-US" sz="2400" b="1" i="0" u="none" strike="noStrike" cap="none">
                  <a:solidFill>
                    <a:schemeClr val="lt1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Checkout</a:t>
              </a:r>
              <a:endParaRPr sz="24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grpSp>
          <p:nvGrpSpPr>
            <p:cNvPr id="683" name="Google Shape;683;p53"/>
            <p:cNvGrpSpPr/>
            <p:nvPr/>
          </p:nvGrpSpPr>
          <p:grpSpPr>
            <a:xfrm>
              <a:off x="3615699" y="1019062"/>
              <a:ext cx="1080000" cy="1080000"/>
              <a:chOff x="4602161" y="1371134"/>
              <a:chExt cx="1080000" cy="1080000"/>
            </a:xfrm>
          </p:grpSpPr>
          <p:pic>
            <p:nvPicPr>
              <p:cNvPr id="684" name="Google Shape;684;p53"/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>
                <a:off x="4602161" y="1371134"/>
                <a:ext cx="1080000" cy="10800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685" name="Google Shape;685;p53"/>
              <p:cNvSpPr txBox="1"/>
              <p:nvPr/>
            </p:nvSpPr>
            <p:spPr>
              <a:xfrm>
                <a:off x="4689827" y="1760127"/>
                <a:ext cx="904668" cy="33851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r>
                  <a:rPr lang="en-US" sz="1600" b="1" i="0" u="none" strike="noStrike" cap="none">
                    <a:solidFill>
                      <a:schemeClr val="lt1"/>
                    </a:solidFill>
                    <a:latin typeface="Space Grotesk"/>
                    <a:ea typeface="Space Grotesk"/>
                    <a:cs typeface="Space Grotesk"/>
                    <a:sym typeface="Space Grotesk"/>
                  </a:rPr>
                  <a:t>DNS</a:t>
                </a:r>
                <a:endParaRPr sz="1600" b="1" i="0" u="none" strike="noStrike" cap="none">
                  <a:solidFill>
                    <a:schemeClr val="lt1"/>
                  </a:solidFill>
                  <a:latin typeface="Space Grotesk"/>
                  <a:ea typeface="Space Grotesk"/>
                  <a:cs typeface="Space Grotesk"/>
                  <a:sym typeface="Space Grotesk"/>
                </a:endParaRPr>
              </a:p>
            </p:txBody>
          </p:sp>
        </p:grpSp>
        <p:sp>
          <p:nvSpPr>
            <p:cNvPr id="686" name="Google Shape;686;p53"/>
            <p:cNvSpPr txBox="1"/>
            <p:nvPr/>
          </p:nvSpPr>
          <p:spPr>
            <a:xfrm>
              <a:off x="4695698" y="1235395"/>
              <a:ext cx="1943935" cy="7386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121C29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Name resolution component for service discovery</a:t>
              </a:r>
              <a:endParaRPr sz="1400" b="0" i="0" u="none" strike="noStrike" cap="none">
                <a:solidFill>
                  <a:srgbClr val="121C29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687" name="Google Shape;687;p53"/>
            <p:cNvSpPr txBox="1"/>
            <p:nvPr/>
          </p:nvSpPr>
          <p:spPr>
            <a:xfrm>
              <a:off x="5360879" y="2716989"/>
              <a:ext cx="1544337" cy="3077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400" b="1" i="0" u="none" strike="noStrike" cap="none">
                  <a:solidFill>
                    <a:srgbClr val="121C29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Invoke method</a:t>
              </a:r>
              <a:endParaRPr sz="1400" b="1" i="0" u="none" strike="noStrike" cap="none">
                <a:solidFill>
                  <a:srgbClr val="121C29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grpSp>
          <p:nvGrpSpPr>
            <p:cNvPr id="688" name="Google Shape;688;p53"/>
            <p:cNvGrpSpPr/>
            <p:nvPr/>
          </p:nvGrpSpPr>
          <p:grpSpPr>
            <a:xfrm>
              <a:off x="5118201" y="3420248"/>
              <a:ext cx="2244775" cy="540000"/>
              <a:chOff x="5118201" y="3374528"/>
              <a:chExt cx="2244775" cy="540000"/>
            </a:xfrm>
          </p:grpSpPr>
          <p:pic>
            <p:nvPicPr>
              <p:cNvPr id="689" name="Google Shape;689;p53"/>
              <p:cNvPicPr preferRelativeResize="0"/>
              <p:nvPr/>
            </p:nvPicPr>
            <p:blipFill rotWithShape="1">
              <a:blip r:embed="rId7">
                <a:alphaModFix/>
              </a:blip>
              <a:srcRect/>
              <a:stretch/>
            </p:blipFill>
            <p:spPr>
              <a:xfrm>
                <a:off x="5118201" y="3374528"/>
                <a:ext cx="540000" cy="5400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690" name="Google Shape;690;p53"/>
              <p:cNvSpPr txBox="1"/>
              <p:nvPr/>
            </p:nvSpPr>
            <p:spPr>
              <a:xfrm>
                <a:off x="5550657" y="3546540"/>
                <a:ext cx="1812319" cy="30773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lang="en-US" sz="1400" b="0" i="0" u="none" strike="noStrike" cap="none">
                    <a:solidFill>
                      <a:srgbClr val="121C29"/>
                    </a:solidFill>
                    <a:latin typeface="Space Grotesk"/>
                    <a:ea typeface="Space Grotesk"/>
                    <a:cs typeface="Space Grotesk"/>
                    <a:sym typeface="Space Grotesk"/>
                  </a:rPr>
                  <a:t>mTLS encryption</a:t>
                </a:r>
                <a:endParaRPr sz="1400" b="0" i="0" u="none" strike="noStrike" cap="none">
                  <a:solidFill>
                    <a:srgbClr val="121C29"/>
                  </a:solidFill>
                  <a:latin typeface="Space Grotesk"/>
                  <a:ea typeface="Space Grotesk"/>
                  <a:cs typeface="Space Grotesk"/>
                  <a:sym typeface="Space Grotesk"/>
                </a:endParaRPr>
              </a:p>
            </p:txBody>
          </p:sp>
        </p:grpSp>
        <p:pic>
          <p:nvPicPr>
            <p:cNvPr id="691" name="Google Shape;691;p53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8241048" y="2069898"/>
              <a:ext cx="1020381" cy="3826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2" name="Google Shape;692;p53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7676405" y="1235395"/>
              <a:ext cx="720000" cy="72000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693" name="Google Shape;693;p53"/>
            <p:cNvCxnSpPr/>
            <p:nvPr/>
          </p:nvCxnSpPr>
          <p:spPr>
            <a:xfrm rot="10800000">
              <a:off x="8038252" y="1881685"/>
              <a:ext cx="0" cy="770963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triangle" w="lg" len="lg"/>
            </a:ln>
          </p:spPr>
        </p:cxnSp>
        <p:sp>
          <p:nvSpPr>
            <p:cNvPr id="694" name="Google Shape;694;p53"/>
            <p:cNvSpPr txBox="1"/>
            <p:nvPr/>
          </p:nvSpPr>
          <p:spPr>
            <a:xfrm>
              <a:off x="8396405" y="1315739"/>
              <a:ext cx="1544338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121C29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Observability backend</a:t>
              </a:r>
              <a:endParaRPr sz="1400" b="0" i="0" u="none" strike="noStrike" cap="none">
                <a:solidFill>
                  <a:srgbClr val="121C29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</p:grpSp>
      <p:pic>
        <p:nvPicPr>
          <p:cNvPr id="695" name="Google Shape;695;p53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0868615" y="137295"/>
            <a:ext cx="1080000" cy="108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54"/>
          <p:cNvSpPr txBox="1">
            <a:spLocks noGrp="1"/>
          </p:cNvSpPr>
          <p:nvPr>
            <p:ph type="title"/>
          </p:nvPr>
        </p:nvSpPr>
        <p:spPr>
          <a:xfrm>
            <a:off x="185950" y="3600000"/>
            <a:ext cx="11820099" cy="92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/>
              <a:t>Service Invocation Demo</a:t>
            </a:r>
            <a:endParaRPr/>
          </a:p>
        </p:txBody>
      </p:sp>
      <p:sp>
        <p:nvSpPr>
          <p:cNvPr id="701" name="Google Shape;701;p54">
            <a:hlinkClick r:id="rId3"/>
          </p:cNvPr>
          <p:cNvSpPr txBox="1"/>
          <p:nvPr/>
        </p:nvSpPr>
        <p:spPr>
          <a:xfrm>
            <a:off x="1455576" y="5995452"/>
            <a:ext cx="9280846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https://docs.dapr.io/getting-started/quickstarts/serviceinvocation-quickstart/</a:t>
            </a:r>
            <a:endParaRPr sz="1400" b="0" i="0" u="none" strike="noStrike" cap="none" dirty="0">
              <a:solidFill>
                <a:srgbClr val="000000"/>
              </a:solidFill>
              <a:latin typeface="Space Grotesk" pitchFamily="2" charset="0"/>
              <a:cs typeface="Space Grotesk" pitchFamily="2" charset="0"/>
              <a:sym typeface="Arial"/>
            </a:endParaRPr>
          </a:p>
        </p:txBody>
      </p:sp>
      <p:pic>
        <p:nvPicPr>
          <p:cNvPr id="2" name="Google Shape;649;p51">
            <a:extLst>
              <a:ext uri="{FF2B5EF4-FFF2-40B4-BE49-F238E27FC236}">
                <a16:creationId xmlns:a16="http://schemas.microsoft.com/office/drawing/2014/main" id="{0BD0AD22-E88C-6199-5258-D15297576129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95998" y="1440000"/>
            <a:ext cx="1800000" cy="180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" name="Google Shape;706;p5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95998" y="1440000"/>
            <a:ext cx="1800000" cy="1800000"/>
          </a:xfrm>
          <a:prstGeom prst="rect">
            <a:avLst/>
          </a:prstGeom>
          <a:noFill/>
          <a:ln>
            <a:noFill/>
          </a:ln>
        </p:spPr>
      </p:pic>
      <p:sp>
        <p:nvSpPr>
          <p:cNvPr id="707" name="Google Shape;707;p55"/>
          <p:cNvSpPr txBox="1">
            <a:spLocks noGrp="1"/>
          </p:cNvSpPr>
          <p:nvPr>
            <p:ph type="title"/>
          </p:nvPr>
        </p:nvSpPr>
        <p:spPr>
          <a:xfrm>
            <a:off x="185950" y="3600000"/>
            <a:ext cx="11820099" cy="92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dirty="0"/>
              <a:t>Publish / Subscribe API</a:t>
            </a:r>
            <a:endParaRPr dirty="0"/>
          </a:p>
        </p:txBody>
      </p:sp>
      <p:sp>
        <p:nvSpPr>
          <p:cNvPr id="708" name="Google Shape;708;p55">
            <a:hlinkClick r:id="rId4"/>
          </p:cNvPr>
          <p:cNvSpPr txBox="1"/>
          <p:nvPr/>
        </p:nvSpPr>
        <p:spPr>
          <a:xfrm>
            <a:off x="1878329" y="5995452"/>
            <a:ext cx="843534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https://docs.dapr.io/developing-applications/building-blocks/pubsub/</a:t>
            </a:r>
            <a:endParaRPr sz="1800" b="0" i="0" u="none" strike="noStrike" cap="none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4" name="Google Shape;734;p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68615" y="137295"/>
            <a:ext cx="1080000" cy="10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735" name="Google Shape;735;p57"/>
          <p:cNvSpPr txBox="1">
            <a:spLocks noGrp="1"/>
          </p:cNvSpPr>
          <p:nvPr>
            <p:ph type="title"/>
          </p:nvPr>
        </p:nvSpPr>
        <p:spPr>
          <a:xfrm>
            <a:off x="196754" y="215001"/>
            <a:ext cx="11820099" cy="92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dirty="0"/>
              <a:t>Publish / Subscribe</a:t>
            </a:r>
            <a:endParaRPr dirty="0"/>
          </a:p>
        </p:txBody>
      </p:sp>
      <p:sp>
        <p:nvSpPr>
          <p:cNvPr id="736" name="Google Shape;736;p57"/>
          <p:cNvSpPr txBox="1"/>
          <p:nvPr/>
        </p:nvSpPr>
        <p:spPr>
          <a:xfrm>
            <a:off x="619725" y="5285409"/>
            <a:ext cx="7159499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8D4"/>
              </a:buClr>
              <a:buSzPts val="1800"/>
              <a:buFont typeface="Arial"/>
              <a:buNone/>
            </a:pPr>
            <a:r>
              <a:rPr lang="en-US" sz="1600" b="1" i="0" u="none" strike="noStrike" cap="none" dirty="0">
                <a:solidFill>
                  <a:schemeClr val="accent2"/>
                </a:solidFill>
                <a:latin typeface="Space Grotesk" pitchFamily="2" charset="0"/>
                <a:cs typeface="Space Grotesk" pitchFamily="2" charset="0"/>
                <a:sym typeface="Arial"/>
              </a:rPr>
              <a:t>POST</a:t>
            </a:r>
            <a:br>
              <a:rPr lang="en-US" sz="1600" b="0" i="0" u="none" strike="noStrike" cap="none" dirty="0">
                <a:solidFill>
                  <a:schemeClr val="dk1"/>
                </a:solidFill>
                <a:latin typeface="Space Grotesk" pitchFamily="2" charset="0"/>
                <a:cs typeface="Space Grotesk" pitchFamily="2" charset="0"/>
                <a:sym typeface="Arial"/>
              </a:rPr>
            </a:br>
            <a:r>
              <a:rPr lang="en-US" sz="1600" b="0" i="0" u="none" strike="noStrike" cap="none" dirty="0">
                <a:solidFill>
                  <a:schemeClr val="dk1"/>
                </a:solidFill>
                <a:latin typeface="Space Grotesk" pitchFamily="2" charset="0"/>
                <a:cs typeface="Space Grotesk" pitchFamily="2" charset="0"/>
                <a:sym typeface="Arial"/>
              </a:rPr>
              <a:t>http://localhost:3500/v1.0/</a:t>
            </a:r>
            <a:r>
              <a:rPr lang="en-US" sz="1600" b="1" i="0" u="none" strike="noStrike" cap="none" dirty="0">
                <a:solidFill>
                  <a:schemeClr val="accent6"/>
                </a:solidFill>
                <a:latin typeface="Space Grotesk" pitchFamily="2" charset="0"/>
                <a:cs typeface="Space Grotesk" pitchFamily="2" charset="0"/>
                <a:sym typeface="Arial"/>
              </a:rPr>
              <a:t>publish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Space Grotesk" pitchFamily="2" charset="0"/>
                <a:cs typeface="Space Grotesk" pitchFamily="2" charset="0"/>
                <a:sym typeface="Arial"/>
              </a:rPr>
              <a:t>/</a:t>
            </a:r>
            <a:r>
              <a:rPr lang="en-US" sz="1600" b="0" i="0" u="none" strike="noStrike" cap="none" dirty="0">
                <a:solidFill>
                  <a:schemeClr val="accent1"/>
                </a:solidFill>
                <a:latin typeface="Space Grotesk" pitchFamily="2" charset="0"/>
                <a:cs typeface="Space Grotesk" pitchFamily="2" charset="0"/>
                <a:sym typeface="Arial"/>
              </a:rPr>
              <a:t>mybroker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Space Grotesk" pitchFamily="2" charset="0"/>
                <a:cs typeface="Space Grotesk" pitchFamily="2" charset="0"/>
                <a:sym typeface="Arial"/>
              </a:rPr>
              <a:t>/</a:t>
            </a:r>
            <a:r>
              <a:rPr lang="en-US" sz="1600" b="0" i="0" u="none" strike="noStrike" cap="none" dirty="0">
                <a:solidFill>
                  <a:schemeClr val="accent3"/>
                </a:solidFill>
                <a:latin typeface="Space Grotesk" pitchFamily="2" charset="0"/>
                <a:cs typeface="Space Grotesk" pitchFamily="2" charset="0"/>
                <a:sym typeface="Arial"/>
              </a:rPr>
              <a:t>order-messages</a:t>
            </a:r>
            <a:endParaRPr sz="1600" b="0" i="0" u="none" strike="noStrike" cap="none" dirty="0">
              <a:solidFill>
                <a:schemeClr val="accent3"/>
              </a:solidFill>
              <a:latin typeface="Space Grotesk" pitchFamily="2" charset="0"/>
              <a:cs typeface="Space Grotesk" pitchFamily="2" charset="0"/>
              <a:sym typeface="Arial"/>
            </a:endParaRPr>
          </a:p>
        </p:txBody>
      </p:sp>
      <p:sp>
        <p:nvSpPr>
          <p:cNvPr id="737" name="Google Shape;737;p57"/>
          <p:cNvSpPr txBox="1"/>
          <p:nvPr/>
        </p:nvSpPr>
        <p:spPr>
          <a:xfrm>
            <a:off x="8357962" y="5281529"/>
            <a:ext cx="3590653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8D4"/>
              </a:buClr>
              <a:buSzPts val="1800"/>
              <a:buFont typeface="Arial"/>
              <a:buNone/>
            </a:pPr>
            <a:r>
              <a:rPr lang="en-US" sz="1600" b="1" i="0" u="none" strike="noStrike" cap="none" dirty="0">
                <a:solidFill>
                  <a:schemeClr val="accent2"/>
                </a:solidFill>
                <a:latin typeface="Space Grotesk" pitchFamily="2" charset="0"/>
                <a:cs typeface="Space Grotesk" pitchFamily="2" charset="0"/>
                <a:sym typeface="Arial"/>
              </a:rPr>
              <a:t>POST</a:t>
            </a:r>
            <a:br>
              <a:rPr lang="en-US" sz="1600" b="0" i="0" u="none" strike="noStrike" cap="none" dirty="0">
                <a:solidFill>
                  <a:schemeClr val="dk1"/>
                </a:solidFill>
                <a:latin typeface="Space Grotesk" pitchFamily="2" charset="0"/>
                <a:cs typeface="Space Grotesk" pitchFamily="2" charset="0"/>
                <a:sym typeface="Arial"/>
              </a:rPr>
            </a:br>
            <a:r>
              <a:rPr lang="en-US" sz="1600" b="0" i="0" u="none" strike="noStrike" cap="none" dirty="0">
                <a:solidFill>
                  <a:schemeClr val="dk1"/>
                </a:solidFill>
                <a:latin typeface="Space Grotesk" pitchFamily="2" charset="0"/>
                <a:cs typeface="Space Grotesk" pitchFamily="2" charset="0"/>
                <a:sym typeface="Arial"/>
              </a:rPr>
              <a:t>http://localhost:5100/</a:t>
            </a:r>
            <a:r>
              <a:rPr lang="en-US" sz="1600" b="0" i="0" u="none" strike="noStrike" cap="none" dirty="0">
                <a:solidFill>
                  <a:schemeClr val="accent3"/>
                </a:solidFill>
                <a:latin typeface="Space Grotesk" pitchFamily="2" charset="0"/>
                <a:cs typeface="Space Grotesk" pitchFamily="2" charset="0"/>
                <a:sym typeface="Arial"/>
              </a:rPr>
              <a:t>orders</a:t>
            </a:r>
            <a:endParaRPr sz="1600" b="0" i="0" u="none" strike="noStrike" cap="none" dirty="0">
              <a:solidFill>
                <a:schemeClr val="accent3"/>
              </a:solidFill>
              <a:latin typeface="Space Grotesk" pitchFamily="2" charset="0"/>
              <a:cs typeface="Space Grotesk" pitchFamily="2" charset="0"/>
              <a:sym typeface="Arial"/>
            </a:endParaRPr>
          </a:p>
        </p:txBody>
      </p:sp>
      <p:grpSp>
        <p:nvGrpSpPr>
          <p:cNvPr id="738" name="Google Shape;738;p57"/>
          <p:cNvGrpSpPr/>
          <p:nvPr/>
        </p:nvGrpSpPr>
        <p:grpSpPr>
          <a:xfrm>
            <a:off x="791075" y="1898675"/>
            <a:ext cx="10630355" cy="3183791"/>
            <a:chOff x="791075" y="1898675"/>
            <a:chExt cx="10630355" cy="3183791"/>
          </a:xfrm>
        </p:grpSpPr>
        <p:pic>
          <p:nvPicPr>
            <p:cNvPr id="739" name="Google Shape;739;p57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791075" y="2805959"/>
              <a:ext cx="2160000" cy="216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40" name="Google Shape;740;p57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9261430" y="2805959"/>
              <a:ext cx="2160000" cy="216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41" name="Google Shape;741;p57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3615700" y="3345959"/>
              <a:ext cx="1080000" cy="108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42" name="Google Shape;742;p57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7516805" y="3345959"/>
              <a:ext cx="1080000" cy="108000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743" name="Google Shape;743;p57"/>
            <p:cNvCxnSpPr/>
            <p:nvPr/>
          </p:nvCxnSpPr>
          <p:spPr>
            <a:xfrm>
              <a:off x="2842772" y="3876311"/>
              <a:ext cx="800224" cy="0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triangle" w="lg" len="lg"/>
            </a:ln>
          </p:spPr>
        </p:cxnSp>
        <p:cxnSp>
          <p:nvCxnSpPr>
            <p:cNvPr id="744" name="Google Shape;744;p57"/>
            <p:cNvCxnSpPr/>
            <p:nvPr/>
          </p:nvCxnSpPr>
          <p:spPr>
            <a:xfrm>
              <a:off x="8576333" y="3876311"/>
              <a:ext cx="800224" cy="0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triangle" w="lg" len="lg"/>
            </a:ln>
          </p:spPr>
        </p:cxnSp>
        <p:sp>
          <p:nvSpPr>
            <p:cNvPr id="745" name="Google Shape;745;p57"/>
            <p:cNvSpPr txBox="1"/>
            <p:nvPr/>
          </p:nvSpPr>
          <p:spPr>
            <a:xfrm>
              <a:off x="969264" y="3680178"/>
              <a:ext cx="1773936" cy="4616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-US" sz="2400" b="1" i="0" u="none" strike="noStrike" cap="none">
                  <a:solidFill>
                    <a:schemeClr val="lt1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Publisher</a:t>
              </a:r>
              <a:endParaRPr sz="24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746" name="Google Shape;746;p57"/>
            <p:cNvSpPr txBox="1"/>
            <p:nvPr/>
          </p:nvSpPr>
          <p:spPr>
            <a:xfrm>
              <a:off x="9424428" y="3657228"/>
              <a:ext cx="1830311" cy="4616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-US" sz="2400" b="1" i="0" u="none" strike="noStrike" cap="none">
                  <a:solidFill>
                    <a:schemeClr val="lt1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Subscriber</a:t>
              </a:r>
              <a:endParaRPr sz="24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pic>
          <p:nvPicPr>
            <p:cNvPr id="747" name="Google Shape;747;p57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8241048" y="2733178"/>
              <a:ext cx="1020381" cy="3826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48" name="Google Shape;748;p57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7676405" y="1898675"/>
              <a:ext cx="720000" cy="72000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749" name="Google Shape;749;p57"/>
            <p:cNvCxnSpPr/>
            <p:nvPr/>
          </p:nvCxnSpPr>
          <p:spPr>
            <a:xfrm rot="10800000">
              <a:off x="8038252" y="2544965"/>
              <a:ext cx="0" cy="770963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triangle" w="lg" len="lg"/>
            </a:ln>
          </p:spPr>
        </p:cxnSp>
        <p:sp>
          <p:nvSpPr>
            <p:cNvPr id="750" name="Google Shape;750;p57"/>
            <p:cNvSpPr txBox="1"/>
            <p:nvPr/>
          </p:nvSpPr>
          <p:spPr>
            <a:xfrm>
              <a:off x="8396405" y="1979019"/>
              <a:ext cx="1544338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121C29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Observability backend</a:t>
              </a:r>
              <a:endParaRPr sz="1400" b="0" i="0" u="none" strike="noStrike" cap="none">
                <a:solidFill>
                  <a:srgbClr val="121C29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pic>
          <p:nvPicPr>
            <p:cNvPr id="751" name="Google Shape;751;p57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5206803" y="3497621"/>
              <a:ext cx="1800000" cy="776676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752" name="Google Shape;752;p57"/>
            <p:cNvCxnSpPr/>
            <p:nvPr/>
          </p:nvCxnSpPr>
          <p:spPr>
            <a:xfrm>
              <a:off x="4695700" y="3876311"/>
              <a:ext cx="440180" cy="0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triangle" w="lg" len="lg"/>
            </a:ln>
          </p:spPr>
        </p:cxnSp>
        <p:cxnSp>
          <p:nvCxnSpPr>
            <p:cNvPr id="753" name="Google Shape;753;p57"/>
            <p:cNvCxnSpPr/>
            <p:nvPr/>
          </p:nvCxnSpPr>
          <p:spPr>
            <a:xfrm>
              <a:off x="7076625" y="3876311"/>
              <a:ext cx="440180" cy="0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triangle" w="lg" len="lg"/>
            </a:ln>
          </p:spPr>
        </p:cxnSp>
        <p:sp>
          <p:nvSpPr>
            <p:cNvPr id="754" name="Google Shape;754;p57"/>
            <p:cNvSpPr txBox="1"/>
            <p:nvPr/>
          </p:nvSpPr>
          <p:spPr>
            <a:xfrm>
              <a:off x="5312526" y="3656606"/>
              <a:ext cx="1215827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0" u="none" strike="noStrike" cap="none" dirty="0">
                  <a:solidFill>
                    <a:srgbClr val="121C29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Message </a:t>
              </a:r>
              <a:endParaRPr sz="1400" b="0" i="0" u="none" strike="noStrike" cap="none" dirty="0">
                <a:solidFill>
                  <a:srgbClr val="000000"/>
                </a:solidFill>
                <a:latin typeface="Space Grotesk" pitchFamily="2" charset="0"/>
                <a:cs typeface="Space Grotesk" pitchFamily="2" charset="0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0" u="none" strike="noStrike" cap="none" dirty="0">
                  <a:solidFill>
                    <a:srgbClr val="121C29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broker</a:t>
              </a:r>
              <a:endParaRPr sz="1400" b="1" i="0" u="none" strike="noStrike" cap="none" dirty="0">
                <a:solidFill>
                  <a:srgbClr val="121C29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grpSp>
          <p:nvGrpSpPr>
            <p:cNvPr id="755" name="Google Shape;755;p57"/>
            <p:cNvGrpSpPr/>
            <p:nvPr/>
          </p:nvGrpSpPr>
          <p:grpSpPr>
            <a:xfrm>
              <a:off x="5145907" y="2792907"/>
              <a:ext cx="1930716" cy="618218"/>
              <a:chOff x="5060230" y="2776686"/>
              <a:chExt cx="1930716" cy="618218"/>
            </a:xfrm>
          </p:grpSpPr>
          <p:pic>
            <p:nvPicPr>
              <p:cNvPr id="756" name="Google Shape;756;p57" descr="A blue and black cloud logo&#10;&#10;Description automatically generated"/>
              <p:cNvPicPr preferRelativeResize="0"/>
              <p:nvPr/>
            </p:nvPicPr>
            <p:blipFill rotWithShape="1">
              <a:blip r:embed="rId10">
                <a:alphaModFix/>
              </a:blip>
              <a:srcRect/>
              <a:stretch/>
            </p:blipFill>
            <p:spPr>
              <a:xfrm>
                <a:off x="5060230" y="2776686"/>
                <a:ext cx="618218" cy="61821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757" name="Google Shape;757;p57"/>
              <p:cNvSpPr txBox="1"/>
              <p:nvPr/>
            </p:nvSpPr>
            <p:spPr>
              <a:xfrm>
                <a:off x="5709990" y="2947315"/>
                <a:ext cx="1280956" cy="30773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lang="en-US" sz="1400" b="0" i="0" u="none" strike="noStrike" cap="none">
                    <a:solidFill>
                      <a:srgbClr val="121C29"/>
                    </a:solidFill>
                    <a:latin typeface="Space Grotesk"/>
                    <a:ea typeface="Space Grotesk"/>
                    <a:cs typeface="Space Grotesk"/>
                    <a:sym typeface="Space Grotesk"/>
                  </a:rPr>
                  <a:t>Cloudevents</a:t>
                </a:r>
                <a:endParaRPr sz="1400" b="0" i="0" u="none" strike="noStrike" cap="none">
                  <a:solidFill>
                    <a:srgbClr val="121C29"/>
                  </a:solidFill>
                  <a:latin typeface="Space Grotesk"/>
                  <a:ea typeface="Space Grotesk"/>
                  <a:cs typeface="Space Grotesk"/>
                  <a:sym typeface="Space Grotesk"/>
                </a:endParaRPr>
              </a:p>
            </p:txBody>
          </p:sp>
        </p:grpSp>
        <p:grpSp>
          <p:nvGrpSpPr>
            <p:cNvPr id="758" name="Google Shape;758;p57"/>
            <p:cNvGrpSpPr/>
            <p:nvPr/>
          </p:nvGrpSpPr>
          <p:grpSpPr>
            <a:xfrm>
              <a:off x="4750644" y="4499536"/>
              <a:ext cx="2785649" cy="582930"/>
              <a:chOff x="3539169" y="1480531"/>
              <a:chExt cx="2785649" cy="582930"/>
            </a:xfrm>
          </p:grpSpPr>
          <p:pic>
            <p:nvPicPr>
              <p:cNvPr id="759" name="Google Shape;759;p57"/>
              <p:cNvPicPr preferRelativeResize="0"/>
              <p:nvPr/>
            </p:nvPicPr>
            <p:blipFill rotWithShape="1">
              <a:blip r:embed="rId11">
                <a:alphaModFix/>
              </a:blip>
              <a:srcRect/>
              <a:stretch/>
            </p:blipFill>
            <p:spPr>
              <a:xfrm>
                <a:off x="4056511" y="1507201"/>
                <a:ext cx="480060" cy="55626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60" name="Google Shape;760;p57"/>
              <p:cNvPicPr preferRelativeResize="0"/>
              <p:nvPr/>
            </p:nvPicPr>
            <p:blipFill rotWithShape="1">
              <a:blip r:embed="rId12">
                <a:alphaModFix/>
              </a:blip>
              <a:srcRect/>
              <a:stretch/>
            </p:blipFill>
            <p:spPr>
              <a:xfrm>
                <a:off x="5905718" y="1480531"/>
                <a:ext cx="419100" cy="58293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61" name="Google Shape;761;p57"/>
              <p:cNvPicPr preferRelativeResize="0"/>
              <p:nvPr/>
            </p:nvPicPr>
            <p:blipFill rotWithShape="1">
              <a:blip r:embed="rId13">
                <a:alphaModFix/>
              </a:blip>
              <a:srcRect/>
              <a:stretch/>
            </p:blipFill>
            <p:spPr>
              <a:xfrm>
                <a:off x="4634813" y="1507201"/>
                <a:ext cx="655320" cy="55626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62" name="Google Shape;762;p57"/>
              <p:cNvPicPr preferRelativeResize="0"/>
              <p:nvPr/>
            </p:nvPicPr>
            <p:blipFill rotWithShape="1">
              <a:blip r:embed="rId14">
                <a:alphaModFix/>
              </a:blip>
              <a:srcRect/>
              <a:stretch/>
            </p:blipFill>
            <p:spPr>
              <a:xfrm>
                <a:off x="3539169" y="1507201"/>
                <a:ext cx="419100" cy="55626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63" name="Google Shape;763;p57"/>
              <p:cNvPicPr preferRelativeResize="0"/>
              <p:nvPr/>
            </p:nvPicPr>
            <p:blipFill rotWithShape="1">
              <a:blip r:embed="rId15">
                <a:alphaModFix/>
              </a:blip>
              <a:srcRect/>
              <a:stretch/>
            </p:blipFill>
            <p:spPr>
              <a:xfrm>
                <a:off x="5388375" y="1564351"/>
                <a:ext cx="419100" cy="49911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FE188DE-BC53-46FB-649A-932438B97B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94800" y="2320290"/>
            <a:ext cx="8064499" cy="3615768"/>
          </a:xfrm>
        </p:spPr>
        <p:txBody>
          <a:bodyPr/>
          <a:lstStyle/>
          <a:p>
            <a:r>
              <a:rPr lang="de-CH" dirty="0">
                <a:hlinkClick r:id="rId2"/>
              </a:rPr>
              <a:t>https://github.com/Bern-Hack-Night</a:t>
            </a:r>
            <a:r>
              <a:rPr lang="de-CH" dirty="0"/>
              <a:t>  source, </a:t>
            </a:r>
            <a:r>
              <a:rPr lang="de-CH" dirty="0" err="1"/>
              <a:t>powerpoint</a:t>
            </a:r>
            <a:endParaRPr lang="de-CH" dirty="0"/>
          </a:p>
          <a:p>
            <a:r>
              <a:rPr lang="de-CH" dirty="0">
                <a:hlinkClick r:id="rId3"/>
              </a:rPr>
              <a:t>https://dapr.io/</a:t>
            </a:r>
            <a:r>
              <a:rPr lang="de-CH" dirty="0"/>
              <a:t> </a:t>
            </a:r>
            <a:r>
              <a:rPr lang="de-CH" dirty="0" err="1"/>
              <a:t>main</a:t>
            </a:r>
            <a:r>
              <a:rPr lang="de-CH" dirty="0"/>
              <a:t> </a:t>
            </a:r>
            <a:r>
              <a:rPr lang="de-CH" dirty="0" err="1"/>
              <a:t>page</a:t>
            </a:r>
            <a:endParaRPr lang="de-CH" dirty="0"/>
          </a:p>
          <a:p>
            <a:r>
              <a:rPr lang="de-CH" dirty="0">
                <a:hlinkClick r:id="rId4"/>
              </a:rPr>
              <a:t>https://dapr.io/learn/</a:t>
            </a:r>
            <a:r>
              <a:rPr lang="de-CH" dirty="0"/>
              <a:t> online </a:t>
            </a:r>
            <a:r>
              <a:rPr lang="de-CH" dirty="0" err="1"/>
              <a:t>tools</a:t>
            </a:r>
            <a:r>
              <a:rPr lang="de-CH" dirty="0"/>
              <a:t> </a:t>
            </a:r>
          </a:p>
          <a:p>
            <a:r>
              <a:rPr lang="de-CH" dirty="0">
                <a:hlinkClick r:id="rId5"/>
              </a:rPr>
              <a:t>https://docs.dapr.io/getting-started/</a:t>
            </a:r>
            <a:r>
              <a:rPr lang="de-CH" dirty="0"/>
              <a:t> </a:t>
            </a:r>
            <a:r>
              <a:rPr lang="de-CH" dirty="0" err="1"/>
              <a:t>installation</a:t>
            </a:r>
            <a:endParaRPr lang="de-CH" dirty="0"/>
          </a:p>
          <a:p>
            <a:r>
              <a:rPr lang="de-CH" dirty="0">
                <a:hlinkClick r:id="rId6"/>
              </a:rPr>
              <a:t>https://www.diagrid.io/dapr-university</a:t>
            </a:r>
            <a:r>
              <a:rPr lang="de-CH" dirty="0"/>
              <a:t> </a:t>
            </a:r>
            <a:r>
              <a:rPr lang="de-CH" dirty="0" err="1"/>
              <a:t>here</a:t>
            </a:r>
            <a:r>
              <a:rPr lang="de-CH" dirty="0"/>
              <a:t>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start</a:t>
            </a:r>
            <a:endParaRPr lang="de-CH" dirty="0"/>
          </a:p>
          <a:p>
            <a:r>
              <a:rPr lang="de-CH" dirty="0">
                <a:hlinkClick r:id="rId7"/>
              </a:rPr>
              <a:t>https://github.com/dapr</a:t>
            </a:r>
            <a:r>
              <a:rPr lang="de-CH" dirty="0"/>
              <a:t> </a:t>
            </a:r>
          </a:p>
          <a:p>
            <a:r>
              <a:rPr lang="de-CH" dirty="0">
                <a:hlinkClick r:id="rId8"/>
              </a:rPr>
              <a:t>https://github.com/dapr/quickstarts.git</a:t>
            </a:r>
            <a:r>
              <a:rPr lang="de-CH" dirty="0"/>
              <a:t> </a:t>
            </a:r>
          </a:p>
          <a:p>
            <a:endParaRPr lang="de-CH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F686C56-537F-3CDD-A560-E6B7FF7B7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Resources</a:t>
            </a:r>
          </a:p>
        </p:txBody>
      </p:sp>
    </p:spTree>
    <p:extLst>
      <p:ext uri="{BB962C8B-B14F-4D97-AF65-F5344CB8AC3E}">
        <p14:creationId xmlns:p14="http://schemas.microsoft.com/office/powerpoint/2010/main" val="31697504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p59"/>
          <p:cNvSpPr txBox="1">
            <a:spLocks noGrp="1"/>
          </p:cNvSpPr>
          <p:nvPr>
            <p:ph type="title"/>
          </p:nvPr>
        </p:nvSpPr>
        <p:spPr>
          <a:xfrm>
            <a:off x="185950" y="3600000"/>
            <a:ext cx="11820099" cy="92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dirty="0"/>
              <a:t>Publish / Subscribe Demo</a:t>
            </a:r>
            <a:endParaRPr dirty="0"/>
          </a:p>
        </p:txBody>
      </p:sp>
      <p:sp>
        <p:nvSpPr>
          <p:cNvPr id="807" name="Google Shape;807;p59">
            <a:hlinkClick r:id="rId3"/>
          </p:cNvPr>
          <p:cNvSpPr txBox="1"/>
          <p:nvPr/>
        </p:nvSpPr>
        <p:spPr>
          <a:xfrm>
            <a:off x="1878329" y="5995452"/>
            <a:ext cx="843534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https://docs.dapr.io/getting-started/quickstarts/pubsub-quickstart/</a:t>
            </a:r>
            <a:endParaRPr sz="1800" b="0" i="0" u="none" strike="noStrike" cap="none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pic>
        <p:nvPicPr>
          <p:cNvPr id="2" name="Google Shape;706;p55">
            <a:extLst>
              <a:ext uri="{FF2B5EF4-FFF2-40B4-BE49-F238E27FC236}">
                <a16:creationId xmlns:a16="http://schemas.microsoft.com/office/drawing/2014/main" id="{0EE1BAAB-9631-D40F-1377-5DD38F3BD5FE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95998" y="1440000"/>
            <a:ext cx="1800000" cy="180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9" name="Google Shape;1189;p9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95998" y="1440000"/>
            <a:ext cx="1800000" cy="180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0" name="Google Shape;1190;p98"/>
          <p:cNvSpPr txBox="1">
            <a:spLocks noGrp="1"/>
          </p:cNvSpPr>
          <p:nvPr>
            <p:ph type="title"/>
          </p:nvPr>
        </p:nvSpPr>
        <p:spPr>
          <a:xfrm>
            <a:off x="185950" y="3600000"/>
            <a:ext cx="11820099" cy="92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dirty="0"/>
              <a:t>Actors API</a:t>
            </a:r>
            <a:endParaRPr dirty="0"/>
          </a:p>
        </p:txBody>
      </p:sp>
      <p:sp>
        <p:nvSpPr>
          <p:cNvPr id="1191" name="Google Shape;1191;p98">
            <a:hlinkClick r:id="rId4"/>
          </p:cNvPr>
          <p:cNvSpPr txBox="1"/>
          <p:nvPr/>
        </p:nvSpPr>
        <p:spPr>
          <a:xfrm>
            <a:off x="1419661" y="5995452"/>
            <a:ext cx="9352675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  <a:hlinkClick r:id="rId4"/>
              </a:rPr>
              <a:t>https://docs.dapr.io/developing-applications/building-blocks/actors/</a:t>
            </a:r>
            <a:endParaRPr lang="en-US" sz="1800" b="0" i="0" u="none" strike="noStrike" cap="none" dirty="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C2AA03-6C5D-26CC-2EB9-DC4EC63EAF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616;p50">
            <a:extLst>
              <a:ext uri="{FF2B5EF4-FFF2-40B4-BE49-F238E27FC236}">
                <a16:creationId xmlns:a16="http://schemas.microsoft.com/office/drawing/2014/main" id="{B1AE344A-E490-6788-0301-9E0525DD2499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214490" y="2062373"/>
            <a:ext cx="1080000" cy="10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E189D906-968E-3069-7697-93907A3156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754" y="214127"/>
            <a:ext cx="11820099" cy="924588"/>
          </a:xfrm>
        </p:spPr>
        <p:txBody>
          <a:bodyPr/>
          <a:lstStyle/>
          <a:p>
            <a:r>
              <a:rPr lang="en-US" dirty="0"/>
              <a:t>Actors</a:t>
            </a:r>
            <a:endParaRPr lang="en-NL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3D925BC-A51F-4ED7-8AEC-DF303DF8B5A5}"/>
              </a:ext>
            </a:extLst>
          </p:cNvPr>
          <p:cNvSpPr txBox="1"/>
          <p:nvPr/>
        </p:nvSpPr>
        <p:spPr>
          <a:xfrm>
            <a:off x="5560994" y="1948819"/>
            <a:ext cx="6518114" cy="29603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800" dirty="0">
                <a:latin typeface="Space Grotesk" pitchFamily="2" charset="0"/>
                <a:cs typeface="Space Grotesk" pitchFamily="2" charset="0"/>
              </a:rPr>
              <a:t>- Uses the Virtual Actor pattern</a:t>
            </a:r>
          </a:p>
          <a:p>
            <a:pPr>
              <a:lnSpc>
                <a:spcPct val="150000"/>
              </a:lnSpc>
            </a:pPr>
            <a:r>
              <a:rPr lang="en-US" sz="1800" dirty="0">
                <a:latin typeface="Space Grotesk" pitchFamily="2" charset="0"/>
                <a:cs typeface="Space Grotesk" pitchFamily="2" charset="0"/>
              </a:rPr>
              <a:t>- State is persisted in a configurable state store</a:t>
            </a:r>
          </a:p>
          <a:p>
            <a:pPr>
              <a:lnSpc>
                <a:spcPct val="150000"/>
              </a:lnSpc>
            </a:pPr>
            <a:r>
              <a:rPr lang="en-US" sz="1800" dirty="0">
                <a:latin typeface="Space Grotesk" pitchFamily="2" charset="0"/>
                <a:cs typeface="Space Grotesk" pitchFamily="2" charset="0"/>
              </a:rPr>
              <a:t>- Uses turn-based access in concurrent systems</a:t>
            </a:r>
          </a:p>
          <a:p>
            <a:pPr>
              <a:lnSpc>
                <a:spcPct val="150000"/>
              </a:lnSpc>
            </a:pPr>
            <a:r>
              <a:rPr lang="en-US" sz="1800" dirty="0">
                <a:latin typeface="Space Grotesk" pitchFamily="2" charset="0"/>
                <a:cs typeface="Space Grotesk" pitchFamily="2" charset="0"/>
              </a:rPr>
              <a:t>- Built-in actor distribution and fail-over</a:t>
            </a:r>
          </a:p>
          <a:p>
            <a:pPr>
              <a:lnSpc>
                <a:spcPct val="150000"/>
              </a:lnSpc>
            </a:pPr>
            <a:r>
              <a:rPr lang="en-US" sz="1800" dirty="0">
                <a:latin typeface="Space Grotesk" pitchFamily="2" charset="0"/>
                <a:cs typeface="Space Grotesk" pitchFamily="2" charset="0"/>
              </a:rPr>
              <a:t>- Schedule period work using timers &amp; reminders</a:t>
            </a:r>
          </a:p>
          <a:p>
            <a:pPr>
              <a:lnSpc>
                <a:spcPct val="150000"/>
              </a:lnSpc>
            </a:pPr>
            <a:r>
              <a:rPr lang="en-US" sz="1800" dirty="0">
                <a:latin typeface="Space Grotesk" pitchFamily="2" charset="0"/>
                <a:cs typeface="Space Grotesk" pitchFamily="2" charset="0"/>
              </a:rPr>
              <a:t>- Author actors in C#, Java, JavaScript, Python and Go</a:t>
            </a:r>
          </a:p>
          <a:p>
            <a:pPr>
              <a:lnSpc>
                <a:spcPct val="150000"/>
              </a:lnSpc>
            </a:pPr>
            <a:r>
              <a:rPr lang="en-US" sz="1800" dirty="0">
                <a:latin typeface="Space Grotesk" pitchFamily="2" charset="0"/>
                <a:cs typeface="Space Grotesk" pitchFamily="2" charset="0"/>
              </a:rPr>
              <a:t>- Use the Actors API with any language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837EA7-6144-2355-0475-0DBFD3D9C847}"/>
              </a:ext>
            </a:extLst>
          </p:cNvPr>
          <p:cNvSpPr txBox="1"/>
          <p:nvPr/>
        </p:nvSpPr>
        <p:spPr>
          <a:xfrm>
            <a:off x="422770" y="3434244"/>
            <a:ext cx="4663440" cy="1432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b="1" dirty="0">
                <a:solidFill>
                  <a:schemeClr val="accent2"/>
                </a:solidFill>
                <a:latin typeface="Space Grotesk" pitchFamily="2" charset="0"/>
                <a:cs typeface="Space Grotesk" pitchFamily="2" charset="0"/>
              </a:rPr>
              <a:t>The Actors API allows to write concurrent applications using the actor model.</a:t>
            </a:r>
            <a:endParaRPr lang="en-NL" sz="2000" b="1" dirty="0">
              <a:solidFill>
                <a:schemeClr val="accent2"/>
              </a:solidFill>
              <a:latin typeface="Space Grotesk" pitchFamily="2" charset="0"/>
              <a:cs typeface="Space Grotesk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55060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2">
          <a:extLst>
            <a:ext uri="{FF2B5EF4-FFF2-40B4-BE49-F238E27FC236}">
              <a16:creationId xmlns:a16="http://schemas.microsoft.com/office/drawing/2014/main" id="{4D9EC130-B86F-9C97-45B4-858D7E997A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616;p50">
            <a:extLst>
              <a:ext uri="{FF2B5EF4-FFF2-40B4-BE49-F238E27FC236}">
                <a16:creationId xmlns:a16="http://schemas.microsoft.com/office/drawing/2014/main" id="{37299305-102D-DD4B-4F98-E6F909B76B3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68615" y="133240"/>
            <a:ext cx="1080000" cy="10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4" name="Google Shape;1164;p96">
            <a:extLst>
              <a:ext uri="{FF2B5EF4-FFF2-40B4-BE49-F238E27FC236}">
                <a16:creationId xmlns:a16="http://schemas.microsoft.com/office/drawing/2014/main" id="{BA3DB204-DD6B-2AB0-995A-29CDBCF07A3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6754" y="215001"/>
            <a:ext cx="11820099" cy="92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dirty="0"/>
              <a:t>Virtual Actor Model</a:t>
            </a:r>
            <a:endParaRPr dirty="0"/>
          </a:p>
        </p:txBody>
      </p:sp>
      <p:sp>
        <p:nvSpPr>
          <p:cNvPr id="21" name="Google Shape;270;p37">
            <a:extLst>
              <a:ext uri="{FF2B5EF4-FFF2-40B4-BE49-F238E27FC236}">
                <a16:creationId xmlns:a16="http://schemas.microsoft.com/office/drawing/2014/main" id="{E0FC1AD7-B303-5501-74E8-E6905069B0FC}"/>
              </a:ext>
            </a:extLst>
          </p:cNvPr>
          <p:cNvSpPr txBox="1"/>
          <p:nvPr/>
        </p:nvSpPr>
        <p:spPr>
          <a:xfrm>
            <a:off x="1075178" y="2644190"/>
            <a:ext cx="10063249" cy="1569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3200" b="0" i="0" u="none" strike="noStrike" cap="none" dirty="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Actor lifetime is not tied to their in-memory representation. </a:t>
            </a:r>
            <a:br>
              <a:rPr lang="en-US" sz="3200" b="0" i="0" u="none" strike="noStrike" cap="none" dirty="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</a:br>
            <a:r>
              <a:rPr lang="en-US" sz="3200" b="0" i="0" u="none" strike="noStrike" cap="none" dirty="0">
                <a:solidFill>
                  <a:schemeClr val="accent3"/>
                </a:solidFill>
                <a:latin typeface="Space Grotesk"/>
                <a:ea typeface="Space Grotesk"/>
                <a:cs typeface="Space Grotesk"/>
                <a:sym typeface="Space Grotesk"/>
              </a:rPr>
              <a:t>No need to explicitly create or destroy an actor.</a:t>
            </a:r>
            <a:endParaRPr sz="3200" b="0" i="0" u="none" strike="noStrike" cap="none" dirty="0">
              <a:solidFill>
                <a:schemeClr val="accent3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</p:spTree>
    <p:extLst>
      <p:ext uri="{BB962C8B-B14F-4D97-AF65-F5344CB8AC3E}">
        <p14:creationId xmlns:p14="http://schemas.microsoft.com/office/powerpoint/2010/main" val="12214038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2">
          <a:extLst>
            <a:ext uri="{FF2B5EF4-FFF2-40B4-BE49-F238E27FC236}">
              <a16:creationId xmlns:a16="http://schemas.microsoft.com/office/drawing/2014/main" id="{5B17F93E-6F78-EC6A-A219-D104465F78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616;p50">
            <a:extLst>
              <a:ext uri="{FF2B5EF4-FFF2-40B4-BE49-F238E27FC236}">
                <a16:creationId xmlns:a16="http://schemas.microsoft.com/office/drawing/2014/main" id="{E1F3B9BF-3E2A-03C1-0CAB-DBF046FCB1C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68615" y="133240"/>
            <a:ext cx="1080000" cy="10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4" name="Google Shape;1164;p96">
            <a:extLst>
              <a:ext uri="{FF2B5EF4-FFF2-40B4-BE49-F238E27FC236}">
                <a16:creationId xmlns:a16="http://schemas.microsoft.com/office/drawing/2014/main" id="{643C4DAF-0B86-ACCC-ADC3-B42B5F0ABE1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6754" y="215001"/>
            <a:ext cx="11820099" cy="92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dirty="0"/>
              <a:t>Actor placement</a:t>
            </a:r>
            <a:endParaRPr dirty="0"/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512E110B-7F29-E7D9-29C8-5D026D9101D5}"/>
              </a:ext>
            </a:extLst>
          </p:cNvPr>
          <p:cNvGraphicFramePr>
            <a:graphicFrameLocks noGrp="1"/>
          </p:cNvGraphicFramePr>
          <p:nvPr/>
        </p:nvGraphicFramePr>
        <p:xfrm>
          <a:off x="2611540" y="4710156"/>
          <a:ext cx="2091969" cy="1150545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959304">
                  <a:extLst>
                    <a:ext uri="{9D8B030D-6E8A-4147-A177-3AD203B41FA5}">
                      <a16:colId xmlns:a16="http://schemas.microsoft.com/office/drawing/2014/main" val="2877901858"/>
                    </a:ext>
                  </a:extLst>
                </a:gridCol>
                <a:gridCol w="1132665">
                  <a:extLst>
                    <a:ext uri="{9D8B030D-6E8A-4147-A177-3AD203B41FA5}">
                      <a16:colId xmlns:a16="http://schemas.microsoft.com/office/drawing/2014/main" val="1956813874"/>
                    </a:ext>
                  </a:extLst>
                </a:gridCol>
              </a:tblGrid>
              <a:tr h="273984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050" b="1" u="none" strike="noStrike" cap="none" dirty="0">
                          <a:solidFill>
                            <a:srgbClr val="FFFFFF"/>
                          </a:solidFill>
                          <a:latin typeface="Space Grotesk" pitchFamily="2" charset="0"/>
                          <a:ea typeface="Arial"/>
                          <a:cs typeface="Space Grotesk" pitchFamily="2" charset="0"/>
                          <a:sym typeface="Arial"/>
                        </a:rPr>
                        <a:t>Actor Type</a:t>
                      </a:r>
                      <a:endParaRPr sz="1050" b="1" u="none" strike="noStrike" cap="none" dirty="0">
                        <a:solidFill>
                          <a:srgbClr val="FFFFFF"/>
                        </a:solidFill>
                        <a:latin typeface="Space Grotesk" pitchFamily="2" charset="0"/>
                        <a:ea typeface="Arial"/>
                        <a:cs typeface="Space Grotesk" pitchFamily="2" charset="0"/>
                        <a:sym typeface="Arial"/>
                      </a:endParaRPr>
                    </a:p>
                  </a:txBody>
                  <a:tcPr marL="91450" marR="0" marT="91450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050" b="1" u="none" strike="noStrike" cap="none" dirty="0">
                          <a:solidFill>
                            <a:srgbClr val="FFFFFF"/>
                          </a:solidFill>
                          <a:latin typeface="Space Grotesk" pitchFamily="2" charset="0"/>
                          <a:ea typeface="Arial"/>
                          <a:cs typeface="Space Grotesk" pitchFamily="2" charset="0"/>
                          <a:sym typeface="Arial"/>
                        </a:rPr>
                        <a:t>Dapr Instances</a:t>
                      </a:r>
                      <a:endParaRPr sz="1050" u="none" strike="noStrike" cap="none" dirty="0">
                        <a:latin typeface="Space Grotesk" pitchFamily="2" charset="0"/>
                        <a:ea typeface="Arial"/>
                        <a:cs typeface="Space Grotesk" pitchFamily="2" charset="0"/>
                        <a:sym typeface="Arial"/>
                      </a:endParaRPr>
                    </a:p>
                  </a:txBody>
                  <a:tcPr marL="91450" marR="0" marT="91450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2721246"/>
                  </a:ext>
                </a:extLst>
              </a:tr>
              <a:tr h="373621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050" u="none" strike="noStrike" cap="none" dirty="0" err="1">
                          <a:latin typeface="Space Grotesk" pitchFamily="2" charset="0"/>
                          <a:ea typeface="Arial"/>
                          <a:cs typeface="Space Grotesk" pitchFamily="2" charset="0"/>
                          <a:sym typeface="Arial"/>
                        </a:rPr>
                        <a:t>MyActor</a:t>
                      </a:r>
                      <a:endParaRPr sz="1050" b="0" u="none" strike="noStrike" cap="none" dirty="0">
                        <a:solidFill>
                          <a:srgbClr val="1A1A1A"/>
                        </a:solidFill>
                        <a:latin typeface="Space Grotesk" pitchFamily="2" charset="0"/>
                        <a:ea typeface="Arial"/>
                        <a:cs typeface="Space Grotesk" pitchFamily="2" charset="0"/>
                        <a:sym typeface="Arial"/>
                      </a:endParaRPr>
                    </a:p>
                  </a:txBody>
                  <a:tcPr marL="91450" marR="91450" marT="91450" marB="9145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050" b="0" u="none" strike="noStrike" cap="none" dirty="0">
                          <a:solidFill>
                            <a:srgbClr val="1A1A1A"/>
                          </a:solidFill>
                          <a:latin typeface="Space Grotesk" pitchFamily="2" charset="0"/>
                          <a:ea typeface="Arial"/>
                          <a:cs typeface="Space Grotesk" pitchFamily="2" charset="0"/>
                          <a:sym typeface="Arial"/>
                        </a:rPr>
                        <a:t>Partition1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050" b="0" u="none" strike="noStrike" cap="none" dirty="0">
                          <a:solidFill>
                            <a:srgbClr val="1A1A1A"/>
                          </a:solidFill>
                          <a:latin typeface="Space Grotesk" pitchFamily="2" charset="0"/>
                          <a:ea typeface="Arial"/>
                          <a:cs typeface="Space Grotesk" pitchFamily="2" charset="0"/>
                          <a:sym typeface="Arial"/>
                        </a:rPr>
                        <a:t>Partition2</a:t>
                      </a:r>
                      <a:endParaRPr sz="1050" u="none" strike="noStrike" cap="none" dirty="0">
                        <a:latin typeface="Space Grotesk" pitchFamily="2" charset="0"/>
                        <a:ea typeface="Arial"/>
                        <a:cs typeface="Space Grotesk" pitchFamily="2" charset="0"/>
                        <a:sym typeface="Arial"/>
                      </a:endParaRPr>
                    </a:p>
                  </a:txBody>
                  <a:tcPr marL="91450" marR="91450" marT="91450" marB="9145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8318197"/>
                  </a:ext>
                </a:extLst>
              </a:tr>
              <a:tr h="373621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Consolas"/>
                        <a:buNone/>
                      </a:pPr>
                      <a:r>
                        <a:rPr lang="en-US" sz="1050" u="none" strike="noStrike" cap="none" dirty="0" err="1">
                          <a:latin typeface="Space Grotesk" pitchFamily="2" charset="0"/>
                          <a:ea typeface="Arial"/>
                          <a:cs typeface="Space Grotesk" pitchFamily="2" charset="0"/>
                          <a:sym typeface="Arial"/>
                        </a:rPr>
                        <a:t>OtherActor</a:t>
                      </a:r>
                      <a:endParaRPr sz="1050" b="0" u="none" strike="noStrike" cap="none" dirty="0">
                        <a:solidFill>
                          <a:srgbClr val="1A1A1A"/>
                        </a:solidFill>
                        <a:latin typeface="Space Grotesk" pitchFamily="2" charset="0"/>
                        <a:ea typeface="Arial"/>
                        <a:cs typeface="Space Grotesk" pitchFamily="2" charset="0"/>
                        <a:sym typeface="Arial"/>
                      </a:endParaRPr>
                    </a:p>
                  </a:txBody>
                  <a:tcPr marL="91450" marR="91450" marT="91450" marB="9145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050" b="0" u="none" strike="noStrike" cap="none" dirty="0">
                          <a:solidFill>
                            <a:srgbClr val="1A1A1A"/>
                          </a:solidFill>
                          <a:latin typeface="Space Grotesk" pitchFamily="2" charset="0"/>
                          <a:ea typeface="Arial"/>
                          <a:cs typeface="Space Grotesk" pitchFamily="2" charset="0"/>
                          <a:sym typeface="Arial"/>
                        </a:rPr>
                        <a:t>Partition 2</a:t>
                      </a:r>
                      <a:endParaRPr sz="1050" u="none" strike="noStrike" cap="none" dirty="0">
                        <a:latin typeface="Space Grotesk" pitchFamily="2" charset="0"/>
                        <a:ea typeface="Arial"/>
                        <a:cs typeface="Space Grotesk" pitchFamily="2" charset="0"/>
                        <a:sym typeface="Arial"/>
                      </a:endParaRPr>
                    </a:p>
                  </a:txBody>
                  <a:tcPr marL="91450" marR="91450" marT="91450" marB="9145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0888888"/>
                  </a:ext>
                </a:extLst>
              </a:tr>
            </a:tbl>
          </a:graphicData>
        </a:graphic>
      </p:graphicFrame>
      <p:grpSp>
        <p:nvGrpSpPr>
          <p:cNvPr id="3" name="Google Shape;1802;p4">
            <a:extLst>
              <a:ext uri="{FF2B5EF4-FFF2-40B4-BE49-F238E27FC236}">
                <a16:creationId xmlns:a16="http://schemas.microsoft.com/office/drawing/2014/main" id="{A603840B-9EAA-A590-8920-0F2F5C4B8D40}"/>
              </a:ext>
            </a:extLst>
          </p:cNvPr>
          <p:cNvGrpSpPr/>
          <p:nvPr/>
        </p:nvGrpSpPr>
        <p:grpSpPr>
          <a:xfrm>
            <a:off x="1414748" y="1678999"/>
            <a:ext cx="1815770" cy="1890000"/>
            <a:chOff x="1183411" y="1647687"/>
            <a:chExt cx="1815770" cy="1890000"/>
          </a:xfrm>
        </p:grpSpPr>
        <p:pic>
          <p:nvPicPr>
            <p:cNvPr id="4" name="Google Shape;1803;p4">
              <a:extLst>
                <a:ext uri="{FF2B5EF4-FFF2-40B4-BE49-F238E27FC236}">
                  <a16:creationId xmlns:a16="http://schemas.microsoft.com/office/drawing/2014/main" id="{9E10581F-20FA-5357-69CD-0F53E1E4E461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183411" y="1647687"/>
              <a:ext cx="1815770" cy="189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" name="Google Shape;1804;p4">
              <a:extLst>
                <a:ext uri="{FF2B5EF4-FFF2-40B4-BE49-F238E27FC236}">
                  <a16:creationId xmlns:a16="http://schemas.microsoft.com/office/drawing/2014/main" id="{9A1247A5-1B3C-E242-E5C3-3DF06CCCECFD}"/>
                </a:ext>
              </a:extLst>
            </p:cNvPr>
            <p:cNvSpPr txBox="1"/>
            <p:nvPr/>
          </p:nvSpPr>
          <p:spPr>
            <a:xfrm>
              <a:off x="1311416" y="2185650"/>
              <a:ext cx="1149446" cy="3077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0" u="none" strike="noStrike" cap="none" dirty="0">
                  <a:solidFill>
                    <a:schemeClr val="lt1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My App</a:t>
              </a:r>
              <a:endParaRPr sz="1400" b="1" i="0" u="none" strike="noStrike" cap="none" dirty="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</p:grpSp>
      <p:grpSp>
        <p:nvGrpSpPr>
          <p:cNvPr id="12" name="Google Shape;1837;p5">
            <a:extLst>
              <a:ext uri="{FF2B5EF4-FFF2-40B4-BE49-F238E27FC236}">
                <a16:creationId xmlns:a16="http://schemas.microsoft.com/office/drawing/2014/main" id="{0709EBAE-18A3-1C4A-DF46-98CA86E35D35}"/>
              </a:ext>
            </a:extLst>
          </p:cNvPr>
          <p:cNvGrpSpPr/>
          <p:nvPr/>
        </p:nvGrpSpPr>
        <p:grpSpPr>
          <a:xfrm>
            <a:off x="7890366" y="1678999"/>
            <a:ext cx="1855000" cy="1890000"/>
            <a:chOff x="5005426" y="1539000"/>
            <a:chExt cx="1855000" cy="1890000"/>
          </a:xfrm>
        </p:grpSpPr>
        <p:pic>
          <p:nvPicPr>
            <p:cNvPr id="13" name="Google Shape;1838;p5">
              <a:extLst>
                <a:ext uri="{FF2B5EF4-FFF2-40B4-BE49-F238E27FC236}">
                  <a16:creationId xmlns:a16="http://schemas.microsoft.com/office/drawing/2014/main" id="{1414C36A-9709-1E22-F5B7-08885F0D2276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5005426" y="1539000"/>
              <a:ext cx="1855000" cy="189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" name="Google Shape;1839;p5">
              <a:extLst>
                <a:ext uri="{FF2B5EF4-FFF2-40B4-BE49-F238E27FC236}">
                  <a16:creationId xmlns:a16="http://schemas.microsoft.com/office/drawing/2014/main" id="{D5000BD1-78BD-AFEA-ACBE-23D03103D72B}"/>
                </a:ext>
              </a:extLst>
            </p:cNvPr>
            <p:cNvSpPr txBox="1"/>
            <p:nvPr/>
          </p:nvSpPr>
          <p:spPr>
            <a:xfrm>
              <a:off x="5562032" y="2028511"/>
              <a:ext cx="1149446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0" u="none" strike="noStrike" cap="none" dirty="0">
                  <a:solidFill>
                    <a:schemeClr val="lt1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App</a:t>
              </a:r>
              <a:br>
                <a:rPr lang="en-US" sz="1400" b="1" i="0" u="none" strike="noStrike" cap="none" dirty="0">
                  <a:solidFill>
                    <a:schemeClr val="lt1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</a:br>
              <a:r>
                <a:rPr lang="en-US" sz="1400" b="1" i="0" u="none" strike="noStrike" cap="none" dirty="0">
                  <a:solidFill>
                    <a:schemeClr val="lt1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Instance 1</a:t>
              </a:r>
              <a:endParaRPr sz="1400" b="1" i="0" u="none" strike="noStrike" cap="none" dirty="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ADCC924-3412-2768-9427-12F832B9DA00}"/>
              </a:ext>
            </a:extLst>
          </p:cNvPr>
          <p:cNvGrpSpPr/>
          <p:nvPr/>
        </p:nvGrpSpPr>
        <p:grpSpPr>
          <a:xfrm>
            <a:off x="9907865" y="1794262"/>
            <a:ext cx="1090905" cy="821267"/>
            <a:chOff x="4110463" y="1307904"/>
            <a:chExt cx="1090905" cy="821267"/>
          </a:xfrm>
        </p:grpSpPr>
        <p:pic>
          <p:nvPicPr>
            <p:cNvPr id="23" name="Google Shape;2104;p74">
              <a:extLst>
                <a:ext uri="{FF2B5EF4-FFF2-40B4-BE49-F238E27FC236}">
                  <a16:creationId xmlns:a16="http://schemas.microsoft.com/office/drawing/2014/main" id="{9024E289-727A-8549-8040-2B3E21222F53}"/>
                </a:ext>
              </a:extLst>
            </p:cNvPr>
            <p:cNvPicPr preferRelativeResize="0">
              <a:picLocks noChangeAspect="1"/>
            </p:cNvPicPr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4366301" y="1307904"/>
              <a:ext cx="540000" cy="54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" name="Google Shape;1090;p89">
              <a:extLst>
                <a:ext uri="{FF2B5EF4-FFF2-40B4-BE49-F238E27FC236}">
                  <a16:creationId xmlns:a16="http://schemas.microsoft.com/office/drawing/2014/main" id="{AD73A138-8501-F1BB-1373-4B72BF9D326D}"/>
                </a:ext>
              </a:extLst>
            </p:cNvPr>
            <p:cNvSpPr txBox="1"/>
            <p:nvPr/>
          </p:nvSpPr>
          <p:spPr>
            <a:xfrm>
              <a:off x="4110463" y="1852212"/>
              <a:ext cx="1090905" cy="2769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1" i="0" u="none" strike="noStrike" cap="none" dirty="0" err="1">
                  <a:solidFill>
                    <a:srgbClr val="121C29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MyActor</a:t>
              </a:r>
              <a:r>
                <a:rPr lang="en-US" sz="1200" b="1" i="0" u="none" strike="noStrike" cap="none" dirty="0">
                  <a:solidFill>
                    <a:srgbClr val="121C29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 A</a:t>
              </a:r>
              <a:endParaRPr sz="1200" b="1" i="0" u="none" strike="noStrike" cap="none" dirty="0">
                <a:solidFill>
                  <a:srgbClr val="121C29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AF2BA6A-7064-C183-DA76-CCA86A5E3AD6}"/>
              </a:ext>
            </a:extLst>
          </p:cNvPr>
          <p:cNvGrpSpPr/>
          <p:nvPr/>
        </p:nvGrpSpPr>
        <p:grpSpPr>
          <a:xfrm>
            <a:off x="4831453" y="3527452"/>
            <a:ext cx="1440000" cy="2034183"/>
            <a:chOff x="5375625" y="3103709"/>
            <a:chExt cx="1440000" cy="2034183"/>
          </a:xfrm>
        </p:grpSpPr>
        <p:pic>
          <p:nvPicPr>
            <p:cNvPr id="25" name="Google Shape;2017;p13">
              <a:extLst>
                <a:ext uri="{FF2B5EF4-FFF2-40B4-BE49-F238E27FC236}">
                  <a16:creationId xmlns:a16="http://schemas.microsoft.com/office/drawing/2014/main" id="{D50498D5-96DB-40DA-BB57-55293D0804D9}"/>
                </a:ext>
              </a:extLst>
            </p:cNvPr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5375625" y="3103709"/>
              <a:ext cx="1440000" cy="144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" name="Google Shape;1090;p89">
              <a:extLst>
                <a:ext uri="{FF2B5EF4-FFF2-40B4-BE49-F238E27FC236}">
                  <a16:creationId xmlns:a16="http://schemas.microsoft.com/office/drawing/2014/main" id="{C79FF595-2685-B7D5-7327-B1FC60D19BF3}"/>
                </a:ext>
              </a:extLst>
            </p:cNvPr>
            <p:cNvSpPr txBox="1"/>
            <p:nvPr/>
          </p:nvSpPr>
          <p:spPr>
            <a:xfrm>
              <a:off x="5456850" y="4614712"/>
              <a:ext cx="1299906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400" b="0" i="0" u="none" strike="noStrike" cap="none" dirty="0">
                  <a:solidFill>
                    <a:srgbClr val="121C29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Placement Service</a:t>
              </a:r>
              <a:endParaRPr sz="1400" b="0" i="0" u="none" strike="noStrike" cap="none" dirty="0">
                <a:solidFill>
                  <a:srgbClr val="121C29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</p:grpSp>
      <p:sp>
        <p:nvSpPr>
          <p:cNvPr id="45" name="Google Shape;1165;p96">
            <a:extLst>
              <a:ext uri="{FF2B5EF4-FFF2-40B4-BE49-F238E27FC236}">
                <a16:creationId xmlns:a16="http://schemas.microsoft.com/office/drawing/2014/main" id="{A8EEEE20-2DA1-BBB4-3FA6-A855E79D9E9A}"/>
              </a:ext>
            </a:extLst>
          </p:cNvPr>
          <p:cNvSpPr txBox="1"/>
          <p:nvPr/>
        </p:nvSpPr>
        <p:spPr>
          <a:xfrm>
            <a:off x="2869603" y="2180344"/>
            <a:ext cx="4704314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8D4"/>
              </a:buClr>
              <a:buSzPts val="1800"/>
              <a:buFont typeface="Arial"/>
              <a:buNone/>
            </a:pPr>
            <a:r>
              <a:rPr lang="en-US" sz="1600" b="1" i="0" u="none" strike="noStrike" cap="none" dirty="0">
                <a:solidFill>
                  <a:schemeClr val="accent2"/>
                </a:solidFill>
                <a:latin typeface="Space Grotesk" pitchFamily="2" charset="0"/>
                <a:cs typeface="Space Grotesk" pitchFamily="2" charset="0"/>
                <a:sym typeface="Arial"/>
              </a:rPr>
              <a:t>POST 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Space Grotesk" pitchFamily="2" charset="0"/>
                <a:cs typeface="Space Grotesk" pitchFamily="2" charset="0"/>
                <a:sym typeface="Arial"/>
              </a:rPr>
              <a:t>/v1.0/</a:t>
            </a:r>
            <a:r>
              <a:rPr lang="en-US" sz="1600" b="1" i="0" u="none" strike="noStrike" cap="none" dirty="0">
                <a:solidFill>
                  <a:schemeClr val="accent6"/>
                </a:solidFill>
                <a:latin typeface="Space Grotesk" pitchFamily="2" charset="0"/>
                <a:cs typeface="Space Grotesk" pitchFamily="2" charset="0"/>
                <a:sym typeface="Arial"/>
              </a:rPr>
              <a:t>actors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Space Grotesk" pitchFamily="2" charset="0"/>
                <a:cs typeface="Space Grotesk" pitchFamily="2" charset="0"/>
                <a:sym typeface="Arial"/>
              </a:rPr>
              <a:t>/</a:t>
            </a:r>
            <a:r>
              <a:rPr lang="en-US" sz="1600" b="0" i="0" u="none" strike="noStrike" cap="none" dirty="0" err="1">
                <a:solidFill>
                  <a:schemeClr val="accent1"/>
                </a:solidFill>
                <a:latin typeface="Space Grotesk" pitchFamily="2" charset="0"/>
                <a:cs typeface="Space Grotesk" pitchFamily="2" charset="0"/>
                <a:sym typeface="Arial"/>
              </a:rPr>
              <a:t>MyActor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Space Grotesk" pitchFamily="2" charset="0"/>
                <a:cs typeface="Space Grotesk" pitchFamily="2" charset="0"/>
                <a:sym typeface="Arial"/>
              </a:rPr>
              <a:t>/</a:t>
            </a:r>
            <a:r>
              <a:rPr lang="en-US" sz="1600" b="0" i="0" u="none" strike="noStrike" cap="none" dirty="0">
                <a:solidFill>
                  <a:schemeClr val="accent2"/>
                </a:solidFill>
                <a:latin typeface="Space Grotesk" pitchFamily="2" charset="0"/>
                <a:cs typeface="Space Grotesk" pitchFamily="2" charset="0"/>
                <a:sym typeface="Arial"/>
              </a:rPr>
              <a:t>A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Space Grotesk" pitchFamily="2" charset="0"/>
                <a:cs typeface="Space Grotesk" pitchFamily="2" charset="0"/>
                <a:sym typeface="Arial"/>
              </a:rPr>
              <a:t>/method/</a:t>
            </a:r>
            <a:r>
              <a:rPr lang="en-US" sz="1600" b="0" i="0" u="none" strike="noStrike" cap="none" dirty="0">
                <a:solidFill>
                  <a:schemeClr val="accent3"/>
                </a:solidFill>
                <a:latin typeface="Space Grotesk" pitchFamily="2" charset="0"/>
                <a:cs typeface="Space Grotesk" pitchFamily="2" charset="0"/>
                <a:sym typeface="Arial"/>
              </a:rPr>
              <a:t>update</a:t>
            </a:r>
            <a:endParaRPr sz="1600" b="0" i="0" u="none" strike="noStrike" cap="none" dirty="0">
              <a:solidFill>
                <a:schemeClr val="accent3"/>
              </a:solidFill>
              <a:latin typeface="Space Grotesk" pitchFamily="2" charset="0"/>
              <a:cs typeface="Space Grotesk" pitchFamily="2" charset="0"/>
              <a:sym typeface="Arial"/>
            </a:endParaRPr>
          </a:p>
        </p:txBody>
      </p:sp>
      <p:grpSp>
        <p:nvGrpSpPr>
          <p:cNvPr id="47" name="Google Shape;1837;p5">
            <a:extLst>
              <a:ext uri="{FF2B5EF4-FFF2-40B4-BE49-F238E27FC236}">
                <a16:creationId xmlns:a16="http://schemas.microsoft.com/office/drawing/2014/main" id="{BFB1AEDA-938E-FDA5-FCB6-2126B208F84A}"/>
              </a:ext>
            </a:extLst>
          </p:cNvPr>
          <p:cNvGrpSpPr/>
          <p:nvPr/>
        </p:nvGrpSpPr>
        <p:grpSpPr>
          <a:xfrm>
            <a:off x="7890366" y="4466610"/>
            <a:ext cx="1855000" cy="1890000"/>
            <a:chOff x="5005426" y="1539000"/>
            <a:chExt cx="1855000" cy="1890000"/>
          </a:xfrm>
        </p:grpSpPr>
        <p:pic>
          <p:nvPicPr>
            <p:cNvPr id="51" name="Google Shape;1838;p5">
              <a:extLst>
                <a:ext uri="{FF2B5EF4-FFF2-40B4-BE49-F238E27FC236}">
                  <a16:creationId xmlns:a16="http://schemas.microsoft.com/office/drawing/2014/main" id="{6903A781-D528-E722-E709-339B2CB7CD33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5005426" y="1539000"/>
              <a:ext cx="1855000" cy="189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" name="Google Shape;1839;p5">
              <a:extLst>
                <a:ext uri="{FF2B5EF4-FFF2-40B4-BE49-F238E27FC236}">
                  <a16:creationId xmlns:a16="http://schemas.microsoft.com/office/drawing/2014/main" id="{6F2DD7F9-0D35-D7FE-96F8-4E70AA66BDCB}"/>
                </a:ext>
              </a:extLst>
            </p:cNvPr>
            <p:cNvSpPr txBox="1"/>
            <p:nvPr/>
          </p:nvSpPr>
          <p:spPr>
            <a:xfrm>
              <a:off x="5562032" y="2028511"/>
              <a:ext cx="1149446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0" u="none" strike="noStrike" cap="none" dirty="0">
                  <a:solidFill>
                    <a:schemeClr val="lt1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App</a:t>
              </a:r>
              <a:br>
                <a:rPr lang="en-US" sz="1400" b="1" i="0" u="none" strike="noStrike" cap="none" dirty="0">
                  <a:solidFill>
                    <a:schemeClr val="lt1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</a:br>
              <a:r>
                <a:rPr lang="en-US" sz="1400" b="1" i="0" u="none" strike="noStrike" cap="none" dirty="0">
                  <a:solidFill>
                    <a:schemeClr val="lt1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Instance 2</a:t>
              </a:r>
              <a:endParaRPr sz="1400" b="1" i="0" u="none" strike="noStrike" cap="none" dirty="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DA048FB9-1E30-DD22-B554-3F7A1E736B83}"/>
              </a:ext>
            </a:extLst>
          </p:cNvPr>
          <p:cNvGrpSpPr/>
          <p:nvPr/>
        </p:nvGrpSpPr>
        <p:grpSpPr>
          <a:xfrm>
            <a:off x="9899452" y="2811754"/>
            <a:ext cx="1098446" cy="821267"/>
            <a:chOff x="10821510" y="2708041"/>
            <a:chExt cx="1098446" cy="821267"/>
          </a:xfrm>
        </p:grpSpPr>
        <p:pic>
          <p:nvPicPr>
            <p:cNvPr id="53" name="Google Shape;2104;p74">
              <a:extLst>
                <a:ext uri="{FF2B5EF4-FFF2-40B4-BE49-F238E27FC236}">
                  <a16:creationId xmlns:a16="http://schemas.microsoft.com/office/drawing/2014/main" id="{A936EE5E-6BD7-EABF-3704-51C7B3C5AAF9}"/>
                </a:ext>
              </a:extLst>
            </p:cNvPr>
            <p:cNvPicPr preferRelativeResize="0">
              <a:picLocks noChangeAspect="1"/>
            </p:cNvPicPr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1085760" y="2708041"/>
              <a:ext cx="540000" cy="54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4" name="Google Shape;1090;p89">
              <a:extLst>
                <a:ext uri="{FF2B5EF4-FFF2-40B4-BE49-F238E27FC236}">
                  <a16:creationId xmlns:a16="http://schemas.microsoft.com/office/drawing/2014/main" id="{166F35CD-741E-5EAB-D9CF-0666309141FA}"/>
                </a:ext>
              </a:extLst>
            </p:cNvPr>
            <p:cNvSpPr txBox="1"/>
            <p:nvPr/>
          </p:nvSpPr>
          <p:spPr>
            <a:xfrm>
              <a:off x="10821510" y="3252349"/>
              <a:ext cx="1098446" cy="2769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0" u="none" strike="noStrike" cap="none" dirty="0" err="1">
                  <a:solidFill>
                    <a:srgbClr val="121C29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MyActor</a:t>
              </a:r>
              <a:r>
                <a:rPr lang="en-US" sz="1200" b="0" i="0" u="none" strike="noStrike" cap="none" dirty="0">
                  <a:solidFill>
                    <a:srgbClr val="121C29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 B</a:t>
              </a:r>
              <a:endParaRPr sz="1200" b="0" i="0" u="none" strike="noStrike" cap="none" dirty="0">
                <a:solidFill>
                  <a:srgbClr val="121C29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</p:grpSp>
      <p:grpSp>
        <p:nvGrpSpPr>
          <p:cNvPr id="1152" name="Group 1151">
            <a:extLst>
              <a:ext uri="{FF2B5EF4-FFF2-40B4-BE49-F238E27FC236}">
                <a16:creationId xmlns:a16="http://schemas.microsoft.com/office/drawing/2014/main" id="{2B5FF648-DCCB-EBBA-1725-F8770FAF9CE7}"/>
              </a:ext>
            </a:extLst>
          </p:cNvPr>
          <p:cNvGrpSpPr/>
          <p:nvPr/>
        </p:nvGrpSpPr>
        <p:grpSpPr>
          <a:xfrm>
            <a:off x="7573917" y="1280095"/>
            <a:ext cx="3550548" cy="2481503"/>
            <a:chOff x="8118089" y="1280095"/>
            <a:chExt cx="3550548" cy="2481503"/>
          </a:xfrm>
        </p:grpSpPr>
        <p:sp>
          <p:nvSpPr>
            <p:cNvPr id="60" name="Rectangle: Rounded Corners 59">
              <a:extLst>
                <a:ext uri="{FF2B5EF4-FFF2-40B4-BE49-F238E27FC236}">
                  <a16:creationId xmlns:a16="http://schemas.microsoft.com/office/drawing/2014/main" id="{4F1EA2F4-6289-E713-102B-09355F34A7F0}"/>
                </a:ext>
              </a:extLst>
            </p:cNvPr>
            <p:cNvSpPr/>
            <p:nvPr/>
          </p:nvSpPr>
          <p:spPr>
            <a:xfrm>
              <a:off x="8118089" y="1434399"/>
              <a:ext cx="3550548" cy="2327199"/>
            </a:xfrm>
            <a:prstGeom prst="roundRect">
              <a:avLst>
                <a:gd name="adj" fmla="val 10417"/>
              </a:avLst>
            </a:prstGeom>
            <a:noFill/>
            <a:ln w="19050">
              <a:solidFill>
                <a:schemeClr val="accent2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>
                <a:latin typeface="Space Grotesk" pitchFamily="2" charset="0"/>
              </a:endParaRPr>
            </a:p>
          </p:txBody>
        </p:sp>
        <p:sp>
          <p:nvSpPr>
            <p:cNvPr id="61" name="Google Shape;463;p43">
              <a:extLst>
                <a:ext uri="{FF2B5EF4-FFF2-40B4-BE49-F238E27FC236}">
                  <a16:creationId xmlns:a16="http://schemas.microsoft.com/office/drawing/2014/main" id="{8628C980-DEF4-9354-7E36-D2BD4F168C08}"/>
                </a:ext>
              </a:extLst>
            </p:cNvPr>
            <p:cNvSpPr/>
            <p:nvPr/>
          </p:nvSpPr>
          <p:spPr>
            <a:xfrm>
              <a:off x="10432180" y="1280095"/>
              <a:ext cx="951235" cy="321155"/>
            </a:xfrm>
            <a:prstGeom prst="roundRect">
              <a:avLst>
                <a:gd name="adj" fmla="val 20742"/>
              </a:avLst>
            </a:prstGeom>
            <a:solidFill>
              <a:schemeClr val="lt1"/>
            </a:solidFill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chemeClr val="lt1"/>
                </a:solidFill>
                <a:latin typeface="Space Grotesk" pitchFamily="2" charset="0"/>
                <a:cs typeface="Space Grotesk" pitchFamily="2" charset="0"/>
                <a:sym typeface="Arial"/>
              </a:endParaRPr>
            </a:p>
          </p:txBody>
        </p:sp>
        <p:sp>
          <p:nvSpPr>
            <p:cNvPr id="63" name="Google Shape;1017;p69">
              <a:extLst>
                <a:ext uri="{FF2B5EF4-FFF2-40B4-BE49-F238E27FC236}">
                  <a16:creationId xmlns:a16="http://schemas.microsoft.com/office/drawing/2014/main" id="{0BF2F876-9951-7CE5-F5B0-A20CDB35A96E}"/>
                </a:ext>
              </a:extLst>
            </p:cNvPr>
            <p:cNvSpPr txBox="1"/>
            <p:nvPr/>
          </p:nvSpPr>
          <p:spPr>
            <a:xfrm>
              <a:off x="10547268" y="1314307"/>
              <a:ext cx="721058" cy="2538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050" i="0" strike="noStrike" cap="none" dirty="0">
                  <a:solidFill>
                    <a:srgbClr val="121C29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Pod 1</a:t>
              </a:r>
              <a:endParaRPr sz="1050" i="0" strike="noStrike" cap="none" dirty="0">
                <a:solidFill>
                  <a:srgbClr val="121C29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</p:grpSp>
      <p:grpSp>
        <p:nvGrpSpPr>
          <p:cNvPr id="1153" name="Group 1152">
            <a:extLst>
              <a:ext uri="{FF2B5EF4-FFF2-40B4-BE49-F238E27FC236}">
                <a16:creationId xmlns:a16="http://schemas.microsoft.com/office/drawing/2014/main" id="{10A0DE5F-004A-3784-30AF-B24AEFE48E2A}"/>
              </a:ext>
            </a:extLst>
          </p:cNvPr>
          <p:cNvGrpSpPr/>
          <p:nvPr/>
        </p:nvGrpSpPr>
        <p:grpSpPr>
          <a:xfrm>
            <a:off x="7573917" y="4100589"/>
            <a:ext cx="3550548" cy="2481503"/>
            <a:chOff x="8118089" y="1280095"/>
            <a:chExt cx="3550548" cy="2481503"/>
          </a:xfrm>
        </p:grpSpPr>
        <p:sp>
          <p:nvSpPr>
            <p:cNvPr id="1154" name="Rectangle: Rounded Corners 1153">
              <a:extLst>
                <a:ext uri="{FF2B5EF4-FFF2-40B4-BE49-F238E27FC236}">
                  <a16:creationId xmlns:a16="http://schemas.microsoft.com/office/drawing/2014/main" id="{82B8191A-7B52-C638-E8B8-98D1FE2D55E9}"/>
                </a:ext>
              </a:extLst>
            </p:cNvPr>
            <p:cNvSpPr/>
            <p:nvPr/>
          </p:nvSpPr>
          <p:spPr>
            <a:xfrm>
              <a:off x="8118089" y="1434399"/>
              <a:ext cx="3550548" cy="2327199"/>
            </a:xfrm>
            <a:prstGeom prst="roundRect">
              <a:avLst>
                <a:gd name="adj" fmla="val 10417"/>
              </a:avLst>
            </a:prstGeom>
            <a:noFill/>
            <a:ln w="19050">
              <a:solidFill>
                <a:schemeClr val="accent2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>
                <a:latin typeface="Space Grotesk" pitchFamily="2" charset="0"/>
              </a:endParaRPr>
            </a:p>
          </p:txBody>
        </p:sp>
        <p:sp>
          <p:nvSpPr>
            <p:cNvPr id="1155" name="Google Shape;463;p43">
              <a:extLst>
                <a:ext uri="{FF2B5EF4-FFF2-40B4-BE49-F238E27FC236}">
                  <a16:creationId xmlns:a16="http://schemas.microsoft.com/office/drawing/2014/main" id="{FD8E8B02-BE83-C719-8975-11CD8E0A6903}"/>
                </a:ext>
              </a:extLst>
            </p:cNvPr>
            <p:cNvSpPr/>
            <p:nvPr/>
          </p:nvSpPr>
          <p:spPr>
            <a:xfrm>
              <a:off x="10432180" y="1280095"/>
              <a:ext cx="951235" cy="321155"/>
            </a:xfrm>
            <a:prstGeom prst="roundRect">
              <a:avLst>
                <a:gd name="adj" fmla="val 20742"/>
              </a:avLst>
            </a:prstGeom>
            <a:solidFill>
              <a:schemeClr val="lt1"/>
            </a:solidFill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chemeClr val="lt1"/>
                </a:solidFill>
                <a:latin typeface="Space Grotesk" pitchFamily="2" charset="0"/>
                <a:cs typeface="Space Grotesk" pitchFamily="2" charset="0"/>
                <a:sym typeface="Arial"/>
              </a:endParaRPr>
            </a:p>
          </p:txBody>
        </p:sp>
        <p:sp>
          <p:nvSpPr>
            <p:cNvPr id="1156" name="Google Shape;1017;p69">
              <a:extLst>
                <a:ext uri="{FF2B5EF4-FFF2-40B4-BE49-F238E27FC236}">
                  <a16:creationId xmlns:a16="http://schemas.microsoft.com/office/drawing/2014/main" id="{77F8637A-B9EC-2B76-6327-01A0E0898E2B}"/>
                </a:ext>
              </a:extLst>
            </p:cNvPr>
            <p:cNvSpPr txBox="1"/>
            <p:nvPr/>
          </p:nvSpPr>
          <p:spPr>
            <a:xfrm>
              <a:off x="10547268" y="1314307"/>
              <a:ext cx="721058" cy="2538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050" i="0" strike="noStrike" cap="none" dirty="0">
                  <a:solidFill>
                    <a:srgbClr val="121C29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Pod 2</a:t>
              </a:r>
              <a:endParaRPr sz="1050" i="0" strike="noStrike" cap="none" dirty="0">
                <a:solidFill>
                  <a:srgbClr val="121C29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</p:grpSp>
      <p:grpSp>
        <p:nvGrpSpPr>
          <p:cNvPr id="1157" name="Group 1156">
            <a:extLst>
              <a:ext uri="{FF2B5EF4-FFF2-40B4-BE49-F238E27FC236}">
                <a16:creationId xmlns:a16="http://schemas.microsoft.com/office/drawing/2014/main" id="{279BE53F-D710-B042-10DD-6E10DEA8D791}"/>
              </a:ext>
            </a:extLst>
          </p:cNvPr>
          <p:cNvGrpSpPr/>
          <p:nvPr/>
        </p:nvGrpSpPr>
        <p:grpSpPr>
          <a:xfrm>
            <a:off x="9873788" y="4612433"/>
            <a:ext cx="1149774" cy="819931"/>
            <a:chOff x="4076386" y="1307904"/>
            <a:chExt cx="1149774" cy="819931"/>
          </a:xfrm>
        </p:grpSpPr>
        <p:pic>
          <p:nvPicPr>
            <p:cNvPr id="1158" name="Google Shape;2104;p74">
              <a:extLst>
                <a:ext uri="{FF2B5EF4-FFF2-40B4-BE49-F238E27FC236}">
                  <a16:creationId xmlns:a16="http://schemas.microsoft.com/office/drawing/2014/main" id="{393339DB-6E02-976D-0450-3EB9E636C1C1}"/>
                </a:ext>
              </a:extLst>
            </p:cNvPr>
            <p:cNvPicPr preferRelativeResize="0">
              <a:picLocks noChangeAspect="1"/>
            </p:cNvPicPr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4366301" y="1307904"/>
              <a:ext cx="540000" cy="54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59" name="Google Shape;1090;p89">
              <a:extLst>
                <a:ext uri="{FF2B5EF4-FFF2-40B4-BE49-F238E27FC236}">
                  <a16:creationId xmlns:a16="http://schemas.microsoft.com/office/drawing/2014/main" id="{64FE5E1B-620C-1288-8702-35C8E9ACF260}"/>
                </a:ext>
              </a:extLst>
            </p:cNvPr>
            <p:cNvSpPr txBox="1"/>
            <p:nvPr/>
          </p:nvSpPr>
          <p:spPr>
            <a:xfrm>
              <a:off x="4076386" y="1850876"/>
              <a:ext cx="1149774" cy="2769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0" u="none" strike="noStrike" cap="none" dirty="0" err="1">
                  <a:solidFill>
                    <a:srgbClr val="121C29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MyActor</a:t>
              </a:r>
              <a:r>
                <a:rPr lang="en-US" sz="1200" b="0" i="0" u="none" strike="noStrike" cap="none" dirty="0">
                  <a:solidFill>
                    <a:srgbClr val="121C29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 C</a:t>
              </a:r>
              <a:endParaRPr sz="1200" b="0" i="0" u="none" strike="noStrike" cap="none" dirty="0">
                <a:solidFill>
                  <a:srgbClr val="121C29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</p:grpSp>
      <p:grpSp>
        <p:nvGrpSpPr>
          <p:cNvPr id="1160" name="Group 1159">
            <a:extLst>
              <a:ext uri="{FF2B5EF4-FFF2-40B4-BE49-F238E27FC236}">
                <a16:creationId xmlns:a16="http://schemas.microsoft.com/office/drawing/2014/main" id="{050FC7EE-01AE-4B53-74A4-4379B988C4DC}"/>
              </a:ext>
            </a:extLst>
          </p:cNvPr>
          <p:cNvGrpSpPr/>
          <p:nvPr/>
        </p:nvGrpSpPr>
        <p:grpSpPr>
          <a:xfrm>
            <a:off x="9793594" y="5629925"/>
            <a:ext cx="1280215" cy="813059"/>
            <a:chOff x="10715652" y="2708041"/>
            <a:chExt cx="1280215" cy="813059"/>
          </a:xfrm>
        </p:grpSpPr>
        <p:pic>
          <p:nvPicPr>
            <p:cNvPr id="1161" name="Google Shape;2104;p74">
              <a:extLst>
                <a:ext uri="{FF2B5EF4-FFF2-40B4-BE49-F238E27FC236}">
                  <a16:creationId xmlns:a16="http://schemas.microsoft.com/office/drawing/2014/main" id="{2DAEE14B-8987-B2F1-0AB6-AC160CF8DAC0}"/>
                </a:ext>
              </a:extLst>
            </p:cNvPr>
            <p:cNvPicPr preferRelativeResize="0">
              <a:picLocks noChangeAspect="1"/>
            </p:cNvPicPr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1085760" y="2708041"/>
              <a:ext cx="540000" cy="54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62" name="Google Shape;1090;p89">
              <a:extLst>
                <a:ext uri="{FF2B5EF4-FFF2-40B4-BE49-F238E27FC236}">
                  <a16:creationId xmlns:a16="http://schemas.microsoft.com/office/drawing/2014/main" id="{21323012-962A-5DD1-CE44-C60B0C0D7E46}"/>
                </a:ext>
              </a:extLst>
            </p:cNvPr>
            <p:cNvSpPr txBox="1"/>
            <p:nvPr/>
          </p:nvSpPr>
          <p:spPr>
            <a:xfrm>
              <a:off x="10715652" y="3244141"/>
              <a:ext cx="1280215" cy="2769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0" u="none" strike="noStrike" cap="none" dirty="0" err="1">
                  <a:solidFill>
                    <a:srgbClr val="121C29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OtherActor</a:t>
              </a:r>
              <a:r>
                <a:rPr lang="en-US" sz="1200" b="0" i="0" u="none" strike="noStrike" cap="none" dirty="0">
                  <a:solidFill>
                    <a:srgbClr val="121C29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 A</a:t>
              </a:r>
              <a:endParaRPr sz="1200" b="0" i="0" u="none" strike="noStrike" cap="none" dirty="0">
                <a:solidFill>
                  <a:srgbClr val="121C29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</p:grpSp>
      <p:grpSp>
        <p:nvGrpSpPr>
          <p:cNvPr id="1176" name="Group 1175">
            <a:extLst>
              <a:ext uri="{FF2B5EF4-FFF2-40B4-BE49-F238E27FC236}">
                <a16:creationId xmlns:a16="http://schemas.microsoft.com/office/drawing/2014/main" id="{0873268C-16DA-2B2D-66AF-B6C677BCA0E7}"/>
              </a:ext>
            </a:extLst>
          </p:cNvPr>
          <p:cNvGrpSpPr/>
          <p:nvPr/>
        </p:nvGrpSpPr>
        <p:grpSpPr>
          <a:xfrm>
            <a:off x="6212584" y="3305235"/>
            <a:ext cx="1690487" cy="2220144"/>
            <a:chOff x="6212584" y="3305235"/>
            <a:chExt cx="1690487" cy="2220144"/>
          </a:xfrm>
        </p:grpSpPr>
        <p:cxnSp>
          <p:nvCxnSpPr>
            <p:cNvPr id="42" name="Google Shape;1069;p88">
              <a:extLst>
                <a:ext uri="{FF2B5EF4-FFF2-40B4-BE49-F238E27FC236}">
                  <a16:creationId xmlns:a16="http://schemas.microsoft.com/office/drawing/2014/main" id="{5A8E90B6-3ECE-0153-3B88-72E4A5A74A1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50024" y="3330548"/>
              <a:ext cx="1640342" cy="542591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triangle" w="lg" len="lg"/>
            </a:ln>
          </p:spPr>
        </p:cxnSp>
        <p:cxnSp>
          <p:nvCxnSpPr>
            <p:cNvPr id="57" name="Google Shape;1069;p88">
              <a:extLst>
                <a:ext uri="{FF2B5EF4-FFF2-40B4-BE49-F238E27FC236}">
                  <a16:creationId xmlns:a16="http://schemas.microsoft.com/office/drawing/2014/main" id="{ED66A083-D055-DB87-6E3F-611691350C6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212584" y="4638907"/>
              <a:ext cx="1690487" cy="886472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triangle" w="lg" len="lg"/>
            </a:ln>
          </p:spPr>
        </p:cxnSp>
        <p:sp>
          <p:nvSpPr>
            <p:cNvPr id="1172" name="Google Shape;1090;p89">
              <a:extLst>
                <a:ext uri="{FF2B5EF4-FFF2-40B4-BE49-F238E27FC236}">
                  <a16:creationId xmlns:a16="http://schemas.microsoft.com/office/drawing/2014/main" id="{A2272403-15B3-DAB9-B16F-8F3C4ECE043C}"/>
                </a:ext>
              </a:extLst>
            </p:cNvPr>
            <p:cNvSpPr txBox="1"/>
            <p:nvPr/>
          </p:nvSpPr>
          <p:spPr>
            <a:xfrm>
              <a:off x="6607395" y="3305235"/>
              <a:ext cx="592986" cy="2769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1" i="0" u="none" strike="noStrike" cap="none" dirty="0">
                  <a:solidFill>
                    <a:srgbClr val="121C29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1</a:t>
              </a:r>
              <a:endParaRPr sz="1200" b="1" i="0" u="none" strike="noStrike" cap="none" dirty="0">
                <a:solidFill>
                  <a:srgbClr val="121C29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1173" name="Google Shape;1090;p89">
              <a:extLst>
                <a:ext uri="{FF2B5EF4-FFF2-40B4-BE49-F238E27FC236}">
                  <a16:creationId xmlns:a16="http://schemas.microsoft.com/office/drawing/2014/main" id="{E2C504C9-F40C-0BAB-9488-DAFB92CA7C51}"/>
                </a:ext>
              </a:extLst>
            </p:cNvPr>
            <p:cNvSpPr txBox="1"/>
            <p:nvPr/>
          </p:nvSpPr>
          <p:spPr>
            <a:xfrm>
              <a:off x="6606815" y="4659305"/>
              <a:ext cx="592986" cy="2769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1" i="0" u="none" strike="noStrike" cap="none" dirty="0">
                  <a:solidFill>
                    <a:srgbClr val="121C29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1</a:t>
              </a:r>
              <a:endParaRPr sz="1200" b="1" i="0" u="none" strike="noStrike" cap="none" dirty="0">
                <a:solidFill>
                  <a:srgbClr val="121C29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</p:grpSp>
      <p:grpSp>
        <p:nvGrpSpPr>
          <p:cNvPr id="1177" name="Group 1176">
            <a:extLst>
              <a:ext uri="{FF2B5EF4-FFF2-40B4-BE49-F238E27FC236}">
                <a16:creationId xmlns:a16="http://schemas.microsoft.com/office/drawing/2014/main" id="{53213078-D89E-E157-05CA-A2C0A48246D9}"/>
              </a:ext>
            </a:extLst>
          </p:cNvPr>
          <p:cNvGrpSpPr/>
          <p:nvPr/>
        </p:nvGrpSpPr>
        <p:grpSpPr>
          <a:xfrm>
            <a:off x="3239242" y="3324884"/>
            <a:ext cx="1631618" cy="573582"/>
            <a:chOff x="3239242" y="3324884"/>
            <a:chExt cx="1631618" cy="573582"/>
          </a:xfrm>
        </p:grpSpPr>
        <p:cxnSp>
          <p:nvCxnSpPr>
            <p:cNvPr id="31" name="Google Shape;1069;p88">
              <a:extLst>
                <a:ext uri="{FF2B5EF4-FFF2-40B4-BE49-F238E27FC236}">
                  <a16:creationId xmlns:a16="http://schemas.microsoft.com/office/drawing/2014/main" id="{E9A1A692-B19E-F764-8253-400539F81B88}"/>
                </a:ext>
              </a:extLst>
            </p:cNvPr>
            <p:cNvCxnSpPr>
              <a:cxnSpLocks/>
            </p:cNvCxnSpPr>
            <p:nvPr/>
          </p:nvCxnSpPr>
          <p:spPr>
            <a:xfrm>
              <a:off x="3239242" y="3330548"/>
              <a:ext cx="1631618" cy="567918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triangle" w="lg" len="lg"/>
            </a:ln>
          </p:spPr>
        </p:cxnSp>
        <p:sp>
          <p:nvSpPr>
            <p:cNvPr id="1174" name="Google Shape;1090;p89">
              <a:extLst>
                <a:ext uri="{FF2B5EF4-FFF2-40B4-BE49-F238E27FC236}">
                  <a16:creationId xmlns:a16="http://schemas.microsoft.com/office/drawing/2014/main" id="{1C9BDB32-342E-7448-79E6-DD0D7B79DFC7}"/>
                </a:ext>
              </a:extLst>
            </p:cNvPr>
            <p:cNvSpPr txBox="1"/>
            <p:nvPr/>
          </p:nvSpPr>
          <p:spPr>
            <a:xfrm>
              <a:off x="3864931" y="3324884"/>
              <a:ext cx="592986" cy="2769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1" dirty="0">
                  <a:solidFill>
                    <a:srgbClr val="121C29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2</a:t>
              </a:r>
              <a:endParaRPr sz="1200" b="1" i="0" u="none" strike="noStrike" cap="none" dirty="0">
                <a:solidFill>
                  <a:srgbClr val="121C29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</p:grpSp>
      <p:grpSp>
        <p:nvGrpSpPr>
          <p:cNvPr id="1178" name="Group 1177">
            <a:extLst>
              <a:ext uri="{FF2B5EF4-FFF2-40B4-BE49-F238E27FC236}">
                <a16:creationId xmlns:a16="http://schemas.microsoft.com/office/drawing/2014/main" id="{DC060500-DD3B-C1C1-FBAD-85CBF24287B7}"/>
              </a:ext>
            </a:extLst>
          </p:cNvPr>
          <p:cNvGrpSpPr/>
          <p:nvPr/>
        </p:nvGrpSpPr>
        <p:grpSpPr>
          <a:xfrm>
            <a:off x="3262516" y="2799233"/>
            <a:ext cx="4627850" cy="282521"/>
            <a:chOff x="3262516" y="2799233"/>
            <a:chExt cx="4627850" cy="282521"/>
          </a:xfrm>
        </p:grpSpPr>
        <p:cxnSp>
          <p:nvCxnSpPr>
            <p:cNvPr id="1166" name="Google Shape;1069;p88">
              <a:extLst>
                <a:ext uri="{FF2B5EF4-FFF2-40B4-BE49-F238E27FC236}">
                  <a16:creationId xmlns:a16="http://schemas.microsoft.com/office/drawing/2014/main" id="{EBA24C4C-F83B-46A9-71F2-DB0DF2F07C09}"/>
                </a:ext>
              </a:extLst>
            </p:cNvPr>
            <p:cNvCxnSpPr>
              <a:cxnSpLocks/>
            </p:cNvCxnSpPr>
            <p:nvPr/>
          </p:nvCxnSpPr>
          <p:spPr>
            <a:xfrm>
              <a:off x="3262516" y="3081754"/>
              <a:ext cx="4627850" cy="0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triangle" w="lg" len="lg"/>
            </a:ln>
          </p:spPr>
        </p:cxnSp>
        <p:sp>
          <p:nvSpPr>
            <p:cNvPr id="1175" name="Google Shape;1090;p89">
              <a:extLst>
                <a:ext uri="{FF2B5EF4-FFF2-40B4-BE49-F238E27FC236}">
                  <a16:creationId xmlns:a16="http://schemas.microsoft.com/office/drawing/2014/main" id="{21B865CC-CA95-7344-EC43-E9A7000A1827}"/>
                </a:ext>
              </a:extLst>
            </p:cNvPr>
            <p:cNvSpPr txBox="1"/>
            <p:nvPr/>
          </p:nvSpPr>
          <p:spPr>
            <a:xfrm>
              <a:off x="5221760" y="2799233"/>
              <a:ext cx="592986" cy="2769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1" i="0" u="none" strike="noStrike" cap="none" dirty="0">
                  <a:solidFill>
                    <a:srgbClr val="121C29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3</a:t>
              </a:r>
              <a:endParaRPr sz="1200" b="1" i="0" u="none" strike="noStrike" cap="none" dirty="0">
                <a:solidFill>
                  <a:srgbClr val="121C29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06244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2">
          <a:extLst>
            <a:ext uri="{FF2B5EF4-FFF2-40B4-BE49-F238E27FC236}">
              <a16:creationId xmlns:a16="http://schemas.microsoft.com/office/drawing/2014/main" id="{1F01BD84-A934-1477-55D8-3EC20C946E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616;p50">
            <a:extLst>
              <a:ext uri="{FF2B5EF4-FFF2-40B4-BE49-F238E27FC236}">
                <a16:creationId xmlns:a16="http://schemas.microsoft.com/office/drawing/2014/main" id="{346B5685-2894-5912-0A2A-A0627DAFEF1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68615" y="133240"/>
            <a:ext cx="1080000" cy="10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4" name="Google Shape;1164;p96">
            <a:extLst>
              <a:ext uri="{FF2B5EF4-FFF2-40B4-BE49-F238E27FC236}">
                <a16:creationId xmlns:a16="http://schemas.microsoft.com/office/drawing/2014/main" id="{14582013-6A01-022B-633D-83AE2849E39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6754" y="215001"/>
            <a:ext cx="11820099" cy="92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dirty="0"/>
              <a:t>Actors API</a:t>
            </a:r>
            <a:endParaRPr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2066731-855E-4982-93BA-468D88DDB840}"/>
              </a:ext>
            </a:extLst>
          </p:cNvPr>
          <p:cNvGrpSpPr/>
          <p:nvPr/>
        </p:nvGrpSpPr>
        <p:grpSpPr>
          <a:xfrm>
            <a:off x="518918" y="1988098"/>
            <a:ext cx="4869737" cy="758778"/>
            <a:chOff x="447549" y="2482261"/>
            <a:chExt cx="4869737" cy="758778"/>
          </a:xfrm>
        </p:grpSpPr>
        <p:sp>
          <p:nvSpPr>
            <p:cNvPr id="3" name="Google Shape;1165;p96">
              <a:extLst>
                <a:ext uri="{FF2B5EF4-FFF2-40B4-BE49-F238E27FC236}">
                  <a16:creationId xmlns:a16="http://schemas.microsoft.com/office/drawing/2014/main" id="{83C81CC5-F81D-7A43-409F-0682B50AEFCC}"/>
                </a:ext>
              </a:extLst>
            </p:cNvPr>
            <p:cNvSpPr txBox="1"/>
            <p:nvPr/>
          </p:nvSpPr>
          <p:spPr>
            <a:xfrm>
              <a:off x="447549" y="2902525"/>
              <a:ext cx="4704314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78D4"/>
                </a:buClr>
                <a:buSzPts val="18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accent2"/>
                  </a:solidFill>
                  <a:latin typeface="Space Grotesk" pitchFamily="2" charset="0"/>
                  <a:cs typeface="Space Grotesk" pitchFamily="2" charset="0"/>
                  <a:sym typeface="Arial"/>
                </a:rPr>
                <a:t>POST </a:t>
              </a:r>
              <a:r>
                <a:rPr lang="en-US" sz="1600" b="0" i="0" u="none" strike="noStrike" cap="none" dirty="0">
                  <a:solidFill>
                    <a:schemeClr val="dk1"/>
                  </a:solidFill>
                  <a:latin typeface="Space Grotesk" pitchFamily="2" charset="0"/>
                  <a:cs typeface="Space Grotesk" pitchFamily="2" charset="0"/>
                  <a:sym typeface="Arial"/>
                </a:rPr>
                <a:t>/v1.0/</a:t>
              </a:r>
              <a:r>
                <a:rPr lang="en-US" sz="1600" b="1" i="0" u="none" strike="noStrike" cap="none" dirty="0">
                  <a:solidFill>
                    <a:schemeClr val="accent6"/>
                  </a:solidFill>
                  <a:latin typeface="Space Grotesk" pitchFamily="2" charset="0"/>
                  <a:cs typeface="Space Grotesk" pitchFamily="2" charset="0"/>
                  <a:sym typeface="Arial"/>
                </a:rPr>
                <a:t>actors</a:t>
              </a:r>
              <a:r>
                <a:rPr lang="en-US" sz="1600" b="0" i="0" u="none" strike="noStrike" cap="none" dirty="0">
                  <a:solidFill>
                    <a:schemeClr val="dk1"/>
                  </a:solidFill>
                  <a:latin typeface="Space Grotesk" pitchFamily="2" charset="0"/>
                  <a:cs typeface="Space Grotesk" pitchFamily="2" charset="0"/>
                  <a:sym typeface="Arial"/>
                </a:rPr>
                <a:t>/</a:t>
              </a:r>
              <a:r>
                <a:rPr lang="en-US" sz="1600" b="0" i="0" u="none" strike="noStrike" cap="none" dirty="0" err="1">
                  <a:solidFill>
                    <a:schemeClr val="accent1"/>
                  </a:solidFill>
                  <a:latin typeface="Space Grotesk" pitchFamily="2" charset="0"/>
                  <a:cs typeface="Space Grotesk" pitchFamily="2" charset="0"/>
                  <a:sym typeface="Arial"/>
                </a:rPr>
                <a:t>MyActor</a:t>
              </a:r>
              <a:r>
                <a:rPr lang="en-US" sz="1600" b="0" i="0" u="none" strike="noStrike" cap="none" dirty="0">
                  <a:solidFill>
                    <a:schemeClr val="dk1"/>
                  </a:solidFill>
                  <a:latin typeface="Space Grotesk" pitchFamily="2" charset="0"/>
                  <a:cs typeface="Space Grotesk" pitchFamily="2" charset="0"/>
                  <a:sym typeface="Arial"/>
                </a:rPr>
                <a:t>/</a:t>
              </a:r>
              <a:r>
                <a:rPr lang="en-US" sz="1600" b="0" i="0" u="none" strike="noStrike" cap="none" dirty="0">
                  <a:solidFill>
                    <a:schemeClr val="accent2"/>
                  </a:solidFill>
                  <a:latin typeface="Space Grotesk" pitchFamily="2" charset="0"/>
                  <a:cs typeface="Space Grotesk" pitchFamily="2" charset="0"/>
                  <a:sym typeface="Arial"/>
                </a:rPr>
                <a:t>A</a:t>
              </a:r>
              <a:r>
                <a:rPr lang="en-US" sz="1600" b="0" i="0" u="none" strike="noStrike" cap="none" dirty="0">
                  <a:solidFill>
                    <a:schemeClr val="dk1"/>
                  </a:solidFill>
                  <a:latin typeface="Space Grotesk" pitchFamily="2" charset="0"/>
                  <a:cs typeface="Space Grotesk" pitchFamily="2" charset="0"/>
                  <a:sym typeface="Arial"/>
                </a:rPr>
                <a:t>/method/</a:t>
              </a:r>
              <a:r>
                <a:rPr lang="en-US" sz="1600" b="0" i="0" u="none" strike="noStrike" cap="none" dirty="0">
                  <a:solidFill>
                    <a:schemeClr val="accent3"/>
                  </a:solidFill>
                  <a:latin typeface="Space Grotesk" pitchFamily="2" charset="0"/>
                  <a:cs typeface="Space Grotesk" pitchFamily="2" charset="0"/>
                  <a:sym typeface="Arial"/>
                </a:rPr>
                <a:t>update</a:t>
              </a:r>
              <a:endParaRPr sz="1600" b="0" i="0" u="none" strike="noStrike" cap="none" dirty="0">
                <a:solidFill>
                  <a:schemeClr val="accent3"/>
                </a:solidFill>
                <a:latin typeface="Space Grotesk" pitchFamily="2" charset="0"/>
                <a:cs typeface="Space Grotesk" pitchFamily="2" charset="0"/>
                <a:sym typeface="Arial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0B31559-C284-234F-7CC3-FB18B5E669EB}"/>
                </a:ext>
              </a:extLst>
            </p:cNvPr>
            <p:cNvSpPr txBox="1"/>
            <p:nvPr/>
          </p:nvSpPr>
          <p:spPr>
            <a:xfrm>
              <a:off x="447549" y="2482261"/>
              <a:ext cx="4869737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78D4"/>
                </a:buClr>
                <a:buSzPts val="1800"/>
                <a:buFont typeface="Arial"/>
                <a:buNone/>
              </a:pPr>
              <a:r>
                <a:rPr lang="en-US" sz="1600" b="1" dirty="0">
                  <a:solidFill>
                    <a:schemeClr val="tx1"/>
                  </a:solidFill>
                  <a:latin typeface="Space Grotesk" pitchFamily="2" charset="0"/>
                  <a:cs typeface="Space Grotesk" pitchFamily="2" charset="0"/>
                </a:rPr>
                <a:t>Invoke the </a:t>
              </a:r>
              <a:r>
                <a:rPr lang="en-US" sz="1600" b="1" i="1" dirty="0">
                  <a:solidFill>
                    <a:schemeClr val="tx1"/>
                  </a:solidFill>
                  <a:latin typeface="Space Grotesk" pitchFamily="2" charset="0"/>
                  <a:cs typeface="Space Grotesk" pitchFamily="2" charset="0"/>
                </a:rPr>
                <a:t>update</a:t>
              </a:r>
              <a:r>
                <a:rPr lang="en-US" sz="1600" b="1" dirty="0">
                  <a:solidFill>
                    <a:schemeClr val="tx1"/>
                  </a:solidFill>
                  <a:latin typeface="Space Grotesk" pitchFamily="2" charset="0"/>
                  <a:cs typeface="Space Grotesk" pitchFamily="2" charset="0"/>
                </a:rPr>
                <a:t> method on </a:t>
              </a:r>
              <a:r>
                <a:rPr lang="en-US" sz="1600" b="1" dirty="0" err="1">
                  <a:solidFill>
                    <a:schemeClr val="tx1"/>
                  </a:solidFill>
                  <a:latin typeface="Space Grotesk" pitchFamily="2" charset="0"/>
                  <a:cs typeface="Space Grotesk" pitchFamily="2" charset="0"/>
                </a:rPr>
                <a:t>MyActor</a:t>
              </a:r>
              <a:r>
                <a:rPr lang="en-US" sz="1600" b="1" dirty="0">
                  <a:solidFill>
                    <a:schemeClr val="tx1"/>
                  </a:solidFill>
                  <a:latin typeface="Space Grotesk" pitchFamily="2" charset="0"/>
                  <a:cs typeface="Space Grotesk" pitchFamily="2" charset="0"/>
                </a:rPr>
                <a:t> “A”</a:t>
              </a:r>
              <a:endParaRPr lang="en-US" sz="1600" b="1" i="0" u="none" strike="noStrike" cap="none" dirty="0">
                <a:solidFill>
                  <a:schemeClr val="tx1"/>
                </a:solidFill>
                <a:latin typeface="Space Grotesk" pitchFamily="2" charset="0"/>
                <a:cs typeface="Space Grotesk" pitchFamily="2" charset="0"/>
                <a:sym typeface="Arial"/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02B8F099-901B-08DA-A77F-E7749D736925}"/>
              </a:ext>
            </a:extLst>
          </p:cNvPr>
          <p:cNvGrpSpPr/>
          <p:nvPr/>
        </p:nvGrpSpPr>
        <p:grpSpPr>
          <a:xfrm>
            <a:off x="518918" y="3136586"/>
            <a:ext cx="4869737" cy="758778"/>
            <a:chOff x="447549" y="2482261"/>
            <a:chExt cx="4869737" cy="758778"/>
          </a:xfrm>
        </p:grpSpPr>
        <p:sp>
          <p:nvSpPr>
            <p:cNvPr id="8" name="Google Shape;1165;p96">
              <a:extLst>
                <a:ext uri="{FF2B5EF4-FFF2-40B4-BE49-F238E27FC236}">
                  <a16:creationId xmlns:a16="http://schemas.microsoft.com/office/drawing/2014/main" id="{3C2FBC0E-3ED5-F72B-5BDD-829E41E5FD7E}"/>
                </a:ext>
              </a:extLst>
            </p:cNvPr>
            <p:cNvSpPr txBox="1"/>
            <p:nvPr/>
          </p:nvSpPr>
          <p:spPr>
            <a:xfrm>
              <a:off x="447549" y="2902525"/>
              <a:ext cx="4704314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78D4"/>
                </a:buClr>
                <a:buSzPts val="18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accent2"/>
                  </a:solidFill>
                  <a:latin typeface="Space Grotesk" pitchFamily="2" charset="0"/>
                  <a:cs typeface="Space Grotesk" pitchFamily="2" charset="0"/>
                  <a:sym typeface="Arial"/>
                </a:rPr>
                <a:t>POST </a:t>
              </a:r>
              <a:r>
                <a:rPr lang="en-US" sz="1600" b="0" i="0" u="none" strike="noStrike" cap="none" dirty="0">
                  <a:solidFill>
                    <a:schemeClr val="dk1"/>
                  </a:solidFill>
                  <a:latin typeface="Space Grotesk" pitchFamily="2" charset="0"/>
                  <a:cs typeface="Space Grotesk" pitchFamily="2" charset="0"/>
                  <a:sym typeface="Arial"/>
                </a:rPr>
                <a:t>/v1.0/</a:t>
              </a:r>
              <a:r>
                <a:rPr lang="en-US" sz="1600" b="1" i="0" u="none" strike="noStrike" cap="none" dirty="0">
                  <a:solidFill>
                    <a:schemeClr val="accent6"/>
                  </a:solidFill>
                  <a:latin typeface="Space Grotesk" pitchFamily="2" charset="0"/>
                  <a:cs typeface="Space Grotesk" pitchFamily="2" charset="0"/>
                  <a:sym typeface="Arial"/>
                </a:rPr>
                <a:t>actors</a:t>
              </a:r>
              <a:r>
                <a:rPr lang="en-US" sz="1600" b="0" i="0" u="none" strike="noStrike" cap="none" dirty="0">
                  <a:solidFill>
                    <a:schemeClr val="dk1"/>
                  </a:solidFill>
                  <a:latin typeface="Space Grotesk" pitchFamily="2" charset="0"/>
                  <a:cs typeface="Space Grotesk" pitchFamily="2" charset="0"/>
                  <a:sym typeface="Arial"/>
                </a:rPr>
                <a:t>/</a:t>
              </a:r>
              <a:r>
                <a:rPr lang="en-US" sz="1600" b="0" i="0" u="none" strike="noStrike" cap="none" dirty="0" err="1">
                  <a:solidFill>
                    <a:schemeClr val="accent1"/>
                  </a:solidFill>
                  <a:latin typeface="Space Grotesk" pitchFamily="2" charset="0"/>
                  <a:cs typeface="Space Grotesk" pitchFamily="2" charset="0"/>
                  <a:sym typeface="Arial"/>
                </a:rPr>
                <a:t>MyActor</a:t>
              </a:r>
              <a:r>
                <a:rPr lang="en-US" sz="1600" b="0" i="0" u="none" strike="noStrike" cap="none" dirty="0">
                  <a:solidFill>
                    <a:schemeClr val="dk1"/>
                  </a:solidFill>
                  <a:latin typeface="Space Grotesk" pitchFamily="2" charset="0"/>
                  <a:cs typeface="Space Grotesk" pitchFamily="2" charset="0"/>
                  <a:sym typeface="Arial"/>
                </a:rPr>
                <a:t>/</a:t>
              </a:r>
              <a:r>
                <a:rPr lang="en-US" sz="1600" b="0" i="0" u="none" strike="noStrike" cap="none" dirty="0">
                  <a:solidFill>
                    <a:schemeClr val="accent2"/>
                  </a:solidFill>
                  <a:latin typeface="Space Grotesk" pitchFamily="2" charset="0"/>
                  <a:cs typeface="Space Grotesk" pitchFamily="2" charset="0"/>
                  <a:sym typeface="Arial"/>
                </a:rPr>
                <a:t>A</a:t>
              </a:r>
              <a:r>
                <a:rPr lang="en-US" sz="1600" b="0" i="0" u="none" strike="noStrike" cap="none" dirty="0">
                  <a:solidFill>
                    <a:schemeClr val="dk1"/>
                  </a:solidFill>
                  <a:latin typeface="Space Grotesk" pitchFamily="2" charset="0"/>
                  <a:cs typeface="Space Grotesk" pitchFamily="2" charset="0"/>
                  <a:sym typeface="Arial"/>
                </a:rPr>
                <a:t>/state</a:t>
              </a:r>
              <a:endParaRPr sz="1600" b="0" i="0" u="none" strike="noStrike" cap="none" dirty="0">
                <a:solidFill>
                  <a:schemeClr val="accent3"/>
                </a:solidFill>
                <a:latin typeface="Space Grotesk" pitchFamily="2" charset="0"/>
                <a:cs typeface="Space Grotesk" pitchFamily="2" charset="0"/>
                <a:sym typeface="Arial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9748DAD-60CC-71F3-C93B-A02BA141B0DE}"/>
                </a:ext>
              </a:extLst>
            </p:cNvPr>
            <p:cNvSpPr txBox="1"/>
            <p:nvPr/>
          </p:nvSpPr>
          <p:spPr>
            <a:xfrm>
              <a:off x="447549" y="2482261"/>
              <a:ext cx="4869737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78D4"/>
                </a:buClr>
                <a:buSzPts val="1800"/>
                <a:buFont typeface="Arial"/>
                <a:buNone/>
              </a:pPr>
              <a:r>
                <a:rPr lang="en-US" sz="1600" b="1" dirty="0">
                  <a:solidFill>
                    <a:schemeClr val="tx1"/>
                  </a:solidFill>
                  <a:latin typeface="Space Grotesk" pitchFamily="2" charset="0"/>
                  <a:cs typeface="Space Grotesk" pitchFamily="2" charset="0"/>
                </a:rPr>
                <a:t>Save </a:t>
              </a:r>
              <a:r>
                <a:rPr lang="en-US" sz="1600" b="1" dirty="0" err="1">
                  <a:solidFill>
                    <a:schemeClr val="tx1"/>
                  </a:solidFill>
                  <a:latin typeface="Space Grotesk" pitchFamily="2" charset="0"/>
                  <a:cs typeface="Space Grotesk" pitchFamily="2" charset="0"/>
                </a:rPr>
                <a:t>MyActor</a:t>
              </a:r>
              <a:r>
                <a:rPr lang="en-US" sz="1600" b="1" dirty="0">
                  <a:solidFill>
                    <a:schemeClr val="tx1"/>
                  </a:solidFill>
                  <a:latin typeface="Space Grotesk" pitchFamily="2" charset="0"/>
                  <a:cs typeface="Space Grotesk" pitchFamily="2" charset="0"/>
                </a:rPr>
                <a:t> “A” state</a:t>
              </a:r>
              <a:endParaRPr lang="en-US" sz="1600" b="1" i="0" u="none" strike="noStrike" cap="none" dirty="0">
                <a:solidFill>
                  <a:schemeClr val="tx1"/>
                </a:solidFill>
                <a:latin typeface="Space Grotesk" pitchFamily="2" charset="0"/>
                <a:cs typeface="Space Grotesk" pitchFamily="2" charset="0"/>
                <a:sym typeface="Arial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BD56323-AA6F-EB6D-6715-E7FE73274ACA}"/>
              </a:ext>
            </a:extLst>
          </p:cNvPr>
          <p:cNvGrpSpPr/>
          <p:nvPr/>
        </p:nvGrpSpPr>
        <p:grpSpPr>
          <a:xfrm>
            <a:off x="518918" y="4285075"/>
            <a:ext cx="4869737" cy="758778"/>
            <a:chOff x="447549" y="2482261"/>
            <a:chExt cx="4869737" cy="758778"/>
          </a:xfrm>
        </p:grpSpPr>
        <p:sp>
          <p:nvSpPr>
            <p:cNvPr id="12" name="Google Shape;1165;p96">
              <a:extLst>
                <a:ext uri="{FF2B5EF4-FFF2-40B4-BE49-F238E27FC236}">
                  <a16:creationId xmlns:a16="http://schemas.microsoft.com/office/drawing/2014/main" id="{4F08CE2F-AE35-CDF0-215B-7087D1D76748}"/>
                </a:ext>
              </a:extLst>
            </p:cNvPr>
            <p:cNvSpPr txBox="1"/>
            <p:nvPr/>
          </p:nvSpPr>
          <p:spPr>
            <a:xfrm>
              <a:off x="447549" y="2902525"/>
              <a:ext cx="4704314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78D4"/>
                </a:buClr>
                <a:buSzPts val="18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accent2"/>
                  </a:solidFill>
                  <a:latin typeface="Space Grotesk" pitchFamily="2" charset="0"/>
                  <a:cs typeface="Space Grotesk" pitchFamily="2" charset="0"/>
                  <a:sym typeface="Arial"/>
                </a:rPr>
                <a:t>GET </a:t>
              </a:r>
              <a:r>
                <a:rPr lang="en-US" sz="1600" b="0" i="0" u="none" strike="noStrike" cap="none" dirty="0">
                  <a:solidFill>
                    <a:schemeClr val="dk1"/>
                  </a:solidFill>
                  <a:latin typeface="Space Grotesk" pitchFamily="2" charset="0"/>
                  <a:cs typeface="Space Grotesk" pitchFamily="2" charset="0"/>
                  <a:sym typeface="Arial"/>
                </a:rPr>
                <a:t>/v1.0/</a:t>
              </a:r>
              <a:r>
                <a:rPr lang="en-US" sz="1600" b="1" i="0" u="none" strike="noStrike" cap="none" dirty="0">
                  <a:solidFill>
                    <a:schemeClr val="accent6"/>
                  </a:solidFill>
                  <a:latin typeface="Space Grotesk" pitchFamily="2" charset="0"/>
                  <a:cs typeface="Space Grotesk" pitchFamily="2" charset="0"/>
                  <a:sym typeface="Arial"/>
                </a:rPr>
                <a:t>actors</a:t>
              </a:r>
              <a:r>
                <a:rPr lang="en-US" sz="1600" b="0" i="0" u="none" strike="noStrike" cap="none" dirty="0">
                  <a:solidFill>
                    <a:schemeClr val="dk1"/>
                  </a:solidFill>
                  <a:latin typeface="Space Grotesk" pitchFamily="2" charset="0"/>
                  <a:cs typeface="Space Grotesk" pitchFamily="2" charset="0"/>
                  <a:sym typeface="Arial"/>
                </a:rPr>
                <a:t>/</a:t>
              </a:r>
              <a:r>
                <a:rPr lang="en-US" sz="1600" b="0" i="0" u="none" strike="noStrike" cap="none" dirty="0" err="1">
                  <a:solidFill>
                    <a:schemeClr val="accent1"/>
                  </a:solidFill>
                  <a:latin typeface="Space Grotesk" pitchFamily="2" charset="0"/>
                  <a:cs typeface="Space Grotesk" pitchFamily="2" charset="0"/>
                  <a:sym typeface="Arial"/>
                </a:rPr>
                <a:t>MyActor</a:t>
              </a:r>
              <a:r>
                <a:rPr lang="en-US" sz="1600" b="0" i="0" u="none" strike="noStrike" cap="none" dirty="0">
                  <a:solidFill>
                    <a:schemeClr val="dk1"/>
                  </a:solidFill>
                  <a:latin typeface="Space Grotesk" pitchFamily="2" charset="0"/>
                  <a:cs typeface="Space Grotesk" pitchFamily="2" charset="0"/>
                  <a:sym typeface="Arial"/>
                </a:rPr>
                <a:t>/</a:t>
              </a:r>
              <a:r>
                <a:rPr lang="en-US" sz="1600" b="0" i="0" u="none" strike="noStrike" cap="none" dirty="0">
                  <a:solidFill>
                    <a:schemeClr val="accent2"/>
                  </a:solidFill>
                  <a:latin typeface="Space Grotesk" pitchFamily="2" charset="0"/>
                  <a:cs typeface="Space Grotesk" pitchFamily="2" charset="0"/>
                  <a:sym typeface="Arial"/>
                </a:rPr>
                <a:t>A</a:t>
              </a:r>
              <a:r>
                <a:rPr lang="en-US" sz="1600" b="0" i="0" u="none" strike="noStrike" cap="none" dirty="0">
                  <a:solidFill>
                    <a:schemeClr val="dk1"/>
                  </a:solidFill>
                  <a:latin typeface="Space Grotesk" pitchFamily="2" charset="0"/>
                  <a:cs typeface="Space Grotesk" pitchFamily="2" charset="0"/>
                  <a:sym typeface="Arial"/>
                </a:rPr>
                <a:t>/state/key</a:t>
              </a:r>
              <a:endParaRPr sz="1600" b="0" i="0" u="none" strike="noStrike" cap="none" dirty="0">
                <a:solidFill>
                  <a:schemeClr val="accent3"/>
                </a:solidFill>
                <a:latin typeface="Space Grotesk" pitchFamily="2" charset="0"/>
                <a:cs typeface="Space Grotesk" pitchFamily="2" charset="0"/>
                <a:sym typeface="Arial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3DD0968-FD4F-A8FF-4595-E7EF1C2EF0F5}"/>
                </a:ext>
              </a:extLst>
            </p:cNvPr>
            <p:cNvSpPr txBox="1"/>
            <p:nvPr/>
          </p:nvSpPr>
          <p:spPr>
            <a:xfrm>
              <a:off x="447549" y="2482261"/>
              <a:ext cx="4869737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78D4"/>
                </a:buClr>
                <a:buSzPts val="1800"/>
                <a:buFont typeface="Arial"/>
                <a:buNone/>
              </a:pPr>
              <a:r>
                <a:rPr lang="en-US" sz="1600" b="1" dirty="0">
                  <a:solidFill>
                    <a:schemeClr val="tx1"/>
                  </a:solidFill>
                  <a:latin typeface="Space Grotesk" pitchFamily="2" charset="0"/>
                  <a:cs typeface="Space Grotesk" pitchFamily="2" charset="0"/>
                </a:rPr>
                <a:t>Get </a:t>
              </a:r>
              <a:r>
                <a:rPr lang="en-US" sz="1600" b="1" dirty="0" err="1">
                  <a:solidFill>
                    <a:schemeClr val="tx1"/>
                  </a:solidFill>
                  <a:latin typeface="Space Grotesk" pitchFamily="2" charset="0"/>
                  <a:cs typeface="Space Grotesk" pitchFamily="2" charset="0"/>
                </a:rPr>
                <a:t>MyActor</a:t>
              </a:r>
              <a:r>
                <a:rPr lang="en-US" sz="1600" b="1" dirty="0">
                  <a:solidFill>
                    <a:schemeClr val="tx1"/>
                  </a:solidFill>
                  <a:latin typeface="Space Grotesk" pitchFamily="2" charset="0"/>
                  <a:cs typeface="Space Grotesk" pitchFamily="2" charset="0"/>
                </a:rPr>
                <a:t> “A” state</a:t>
              </a:r>
              <a:endParaRPr lang="en-US" sz="1600" b="1" i="0" u="none" strike="noStrike" cap="none" dirty="0">
                <a:solidFill>
                  <a:schemeClr val="tx1"/>
                </a:solidFill>
                <a:latin typeface="Space Grotesk" pitchFamily="2" charset="0"/>
                <a:cs typeface="Space Grotesk" pitchFamily="2" charset="0"/>
                <a:sym typeface="Arial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DE937FC-9BC6-8196-1ADA-5630DEC66B48}"/>
              </a:ext>
            </a:extLst>
          </p:cNvPr>
          <p:cNvGrpSpPr/>
          <p:nvPr/>
        </p:nvGrpSpPr>
        <p:grpSpPr>
          <a:xfrm>
            <a:off x="6560825" y="1988098"/>
            <a:ext cx="5007630" cy="758778"/>
            <a:chOff x="447549" y="2482261"/>
            <a:chExt cx="5007630" cy="758778"/>
          </a:xfrm>
        </p:grpSpPr>
        <p:sp>
          <p:nvSpPr>
            <p:cNvPr id="15" name="Google Shape;1165;p96">
              <a:extLst>
                <a:ext uri="{FF2B5EF4-FFF2-40B4-BE49-F238E27FC236}">
                  <a16:creationId xmlns:a16="http://schemas.microsoft.com/office/drawing/2014/main" id="{E4DA5B6D-74F6-BF2D-6C66-1824D56CA954}"/>
                </a:ext>
              </a:extLst>
            </p:cNvPr>
            <p:cNvSpPr txBox="1"/>
            <p:nvPr/>
          </p:nvSpPr>
          <p:spPr>
            <a:xfrm>
              <a:off x="447549" y="2902525"/>
              <a:ext cx="5007630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78D4"/>
                </a:buClr>
                <a:buSzPts val="18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accent2"/>
                  </a:solidFill>
                  <a:latin typeface="Space Grotesk" pitchFamily="2" charset="0"/>
                  <a:cs typeface="Space Grotesk" pitchFamily="2" charset="0"/>
                  <a:sym typeface="Arial"/>
                </a:rPr>
                <a:t>POST </a:t>
              </a:r>
              <a:r>
                <a:rPr lang="en-US" sz="1600" b="0" i="0" u="none" strike="noStrike" cap="none" dirty="0">
                  <a:solidFill>
                    <a:schemeClr val="dk1"/>
                  </a:solidFill>
                  <a:latin typeface="Space Grotesk" pitchFamily="2" charset="0"/>
                  <a:cs typeface="Space Grotesk" pitchFamily="2" charset="0"/>
                  <a:sym typeface="Arial"/>
                </a:rPr>
                <a:t>/v1.0/</a:t>
              </a:r>
              <a:r>
                <a:rPr lang="en-US" sz="1600" b="1" i="0" u="none" strike="noStrike" cap="none" dirty="0">
                  <a:solidFill>
                    <a:schemeClr val="accent6"/>
                  </a:solidFill>
                  <a:latin typeface="Space Grotesk" pitchFamily="2" charset="0"/>
                  <a:cs typeface="Space Grotesk" pitchFamily="2" charset="0"/>
                  <a:sym typeface="Arial"/>
                </a:rPr>
                <a:t>actors</a:t>
              </a:r>
              <a:r>
                <a:rPr lang="en-US" sz="1600" b="0" i="0" u="none" strike="noStrike" cap="none" dirty="0">
                  <a:solidFill>
                    <a:schemeClr val="dk1"/>
                  </a:solidFill>
                  <a:latin typeface="Space Grotesk" pitchFamily="2" charset="0"/>
                  <a:cs typeface="Space Grotesk" pitchFamily="2" charset="0"/>
                  <a:sym typeface="Arial"/>
                </a:rPr>
                <a:t>/</a:t>
              </a:r>
              <a:r>
                <a:rPr lang="en-US" sz="1600" b="0" i="0" u="none" strike="noStrike" cap="none" dirty="0" err="1">
                  <a:solidFill>
                    <a:schemeClr val="accent1"/>
                  </a:solidFill>
                  <a:latin typeface="Space Grotesk" pitchFamily="2" charset="0"/>
                  <a:cs typeface="Space Grotesk" pitchFamily="2" charset="0"/>
                  <a:sym typeface="Arial"/>
                </a:rPr>
                <a:t>MyActor</a:t>
              </a:r>
              <a:r>
                <a:rPr lang="en-US" sz="1600" b="0" i="0" u="none" strike="noStrike" cap="none" dirty="0">
                  <a:solidFill>
                    <a:schemeClr val="dk1"/>
                  </a:solidFill>
                  <a:latin typeface="Space Grotesk" pitchFamily="2" charset="0"/>
                  <a:cs typeface="Space Grotesk" pitchFamily="2" charset="0"/>
                  <a:sym typeface="Arial"/>
                </a:rPr>
                <a:t>/</a:t>
              </a:r>
              <a:r>
                <a:rPr lang="en-US" sz="1600" b="0" i="0" u="none" strike="noStrike" cap="none" dirty="0">
                  <a:solidFill>
                    <a:schemeClr val="accent2"/>
                  </a:solidFill>
                  <a:latin typeface="Space Grotesk" pitchFamily="2" charset="0"/>
                  <a:cs typeface="Space Grotesk" pitchFamily="2" charset="0"/>
                  <a:sym typeface="Arial"/>
                </a:rPr>
                <a:t>A</a:t>
              </a:r>
              <a:r>
                <a:rPr lang="en-US" sz="1600" b="0" i="0" u="none" strike="noStrike" cap="none" dirty="0">
                  <a:solidFill>
                    <a:schemeClr val="dk1"/>
                  </a:solidFill>
                  <a:latin typeface="Space Grotesk" pitchFamily="2" charset="0"/>
                  <a:cs typeface="Space Grotesk" pitchFamily="2" charset="0"/>
                  <a:sym typeface="Arial"/>
                </a:rPr>
                <a:t>/reminders/process</a:t>
              </a:r>
              <a:endParaRPr sz="1600" b="0" i="0" u="none" strike="noStrike" cap="none" dirty="0">
                <a:solidFill>
                  <a:schemeClr val="accent3"/>
                </a:solidFill>
                <a:latin typeface="Space Grotesk" pitchFamily="2" charset="0"/>
                <a:cs typeface="Space Grotesk" pitchFamily="2" charset="0"/>
                <a:sym typeface="Arial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7EEB6DC-422E-8E15-D760-5F45D16B0C4D}"/>
                </a:ext>
              </a:extLst>
            </p:cNvPr>
            <p:cNvSpPr txBox="1"/>
            <p:nvPr/>
          </p:nvSpPr>
          <p:spPr>
            <a:xfrm>
              <a:off x="447549" y="2482261"/>
              <a:ext cx="4869737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78D4"/>
                </a:buClr>
                <a:buSzPts val="1800"/>
                <a:buFont typeface="Arial"/>
                <a:buNone/>
              </a:pPr>
              <a:r>
                <a:rPr lang="en-US" sz="1600" b="1" dirty="0">
                  <a:solidFill>
                    <a:schemeClr val="tx1"/>
                  </a:solidFill>
                  <a:latin typeface="Space Grotesk" pitchFamily="2" charset="0"/>
                  <a:cs typeface="Space Grotesk" pitchFamily="2" charset="0"/>
                </a:rPr>
                <a:t>Create actor reminder</a:t>
              </a:r>
              <a:endParaRPr lang="en-US" sz="1600" b="1" i="0" u="none" strike="noStrike" cap="none" dirty="0">
                <a:solidFill>
                  <a:schemeClr val="tx1"/>
                </a:solidFill>
                <a:latin typeface="Space Grotesk" pitchFamily="2" charset="0"/>
                <a:cs typeface="Space Grotesk" pitchFamily="2" charset="0"/>
                <a:sym typeface="Arial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0EAC9E0-50CF-ED6C-EA7C-DC19FE2D4F4B}"/>
              </a:ext>
            </a:extLst>
          </p:cNvPr>
          <p:cNvGrpSpPr/>
          <p:nvPr/>
        </p:nvGrpSpPr>
        <p:grpSpPr>
          <a:xfrm>
            <a:off x="6560825" y="3136586"/>
            <a:ext cx="5007630" cy="758778"/>
            <a:chOff x="447549" y="2482261"/>
            <a:chExt cx="5007630" cy="758778"/>
          </a:xfrm>
        </p:grpSpPr>
        <p:sp>
          <p:nvSpPr>
            <p:cNvPr id="18" name="Google Shape;1165;p96">
              <a:extLst>
                <a:ext uri="{FF2B5EF4-FFF2-40B4-BE49-F238E27FC236}">
                  <a16:creationId xmlns:a16="http://schemas.microsoft.com/office/drawing/2014/main" id="{0A4EAB21-B4C8-EA8D-6985-70EE21A10E56}"/>
                </a:ext>
              </a:extLst>
            </p:cNvPr>
            <p:cNvSpPr txBox="1"/>
            <p:nvPr/>
          </p:nvSpPr>
          <p:spPr>
            <a:xfrm>
              <a:off x="447549" y="2902525"/>
              <a:ext cx="5007630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78D4"/>
                </a:buClr>
                <a:buSzPts val="18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accent2"/>
                  </a:solidFill>
                  <a:latin typeface="Space Grotesk" pitchFamily="2" charset="0"/>
                  <a:cs typeface="Space Grotesk" pitchFamily="2" charset="0"/>
                  <a:sym typeface="Arial"/>
                </a:rPr>
                <a:t>POST </a:t>
              </a:r>
              <a:r>
                <a:rPr lang="en-US" sz="1600" b="0" i="0" u="none" strike="noStrike" cap="none" dirty="0">
                  <a:solidFill>
                    <a:schemeClr val="dk1"/>
                  </a:solidFill>
                  <a:latin typeface="Space Grotesk" pitchFamily="2" charset="0"/>
                  <a:cs typeface="Space Grotesk" pitchFamily="2" charset="0"/>
                  <a:sym typeface="Arial"/>
                </a:rPr>
                <a:t>/v1.0/</a:t>
              </a:r>
              <a:r>
                <a:rPr lang="en-US" sz="1600" b="1" i="0" u="none" strike="noStrike" cap="none" dirty="0">
                  <a:solidFill>
                    <a:schemeClr val="accent6"/>
                  </a:solidFill>
                  <a:latin typeface="Space Grotesk" pitchFamily="2" charset="0"/>
                  <a:cs typeface="Space Grotesk" pitchFamily="2" charset="0"/>
                  <a:sym typeface="Arial"/>
                </a:rPr>
                <a:t>actors</a:t>
              </a:r>
              <a:r>
                <a:rPr lang="en-US" sz="1600" b="0" i="0" u="none" strike="noStrike" cap="none" dirty="0">
                  <a:solidFill>
                    <a:schemeClr val="dk1"/>
                  </a:solidFill>
                  <a:latin typeface="Space Grotesk" pitchFamily="2" charset="0"/>
                  <a:cs typeface="Space Grotesk" pitchFamily="2" charset="0"/>
                  <a:sym typeface="Arial"/>
                </a:rPr>
                <a:t>/</a:t>
              </a:r>
              <a:r>
                <a:rPr lang="en-US" sz="1600" b="0" i="0" u="none" strike="noStrike" cap="none" dirty="0" err="1">
                  <a:solidFill>
                    <a:schemeClr val="accent1"/>
                  </a:solidFill>
                  <a:latin typeface="Space Grotesk" pitchFamily="2" charset="0"/>
                  <a:cs typeface="Space Grotesk" pitchFamily="2" charset="0"/>
                  <a:sym typeface="Arial"/>
                </a:rPr>
                <a:t>MyActor</a:t>
              </a:r>
              <a:r>
                <a:rPr lang="en-US" sz="1600" b="0" i="0" u="none" strike="noStrike" cap="none" dirty="0">
                  <a:solidFill>
                    <a:schemeClr val="dk1"/>
                  </a:solidFill>
                  <a:latin typeface="Space Grotesk" pitchFamily="2" charset="0"/>
                  <a:cs typeface="Space Grotesk" pitchFamily="2" charset="0"/>
                  <a:sym typeface="Arial"/>
                </a:rPr>
                <a:t>/</a:t>
              </a:r>
              <a:r>
                <a:rPr lang="en-US" sz="1600" b="0" i="0" u="none" strike="noStrike" cap="none" dirty="0">
                  <a:solidFill>
                    <a:schemeClr val="accent2"/>
                  </a:solidFill>
                  <a:latin typeface="Space Grotesk" pitchFamily="2" charset="0"/>
                  <a:cs typeface="Space Grotesk" pitchFamily="2" charset="0"/>
                  <a:sym typeface="Arial"/>
                </a:rPr>
                <a:t>A</a:t>
              </a:r>
              <a:r>
                <a:rPr lang="en-US" sz="1600" b="0" i="0" u="none" strike="noStrike" cap="none" dirty="0">
                  <a:solidFill>
                    <a:schemeClr val="dk1"/>
                  </a:solidFill>
                  <a:latin typeface="Space Grotesk" pitchFamily="2" charset="0"/>
                  <a:cs typeface="Space Grotesk" pitchFamily="2" charset="0"/>
                  <a:sym typeface="Arial"/>
                </a:rPr>
                <a:t>/timer/process</a:t>
              </a:r>
              <a:endParaRPr sz="1600" b="0" i="0" u="none" strike="noStrike" cap="none" dirty="0">
                <a:solidFill>
                  <a:schemeClr val="accent3"/>
                </a:solidFill>
                <a:latin typeface="Space Grotesk" pitchFamily="2" charset="0"/>
                <a:cs typeface="Space Grotesk" pitchFamily="2" charset="0"/>
                <a:sym typeface="Arial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07D1443-4881-F713-04CD-09C22B71EDCA}"/>
                </a:ext>
              </a:extLst>
            </p:cNvPr>
            <p:cNvSpPr txBox="1"/>
            <p:nvPr/>
          </p:nvSpPr>
          <p:spPr>
            <a:xfrm>
              <a:off x="447549" y="2482261"/>
              <a:ext cx="4869737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78D4"/>
                </a:buClr>
                <a:buSzPts val="1800"/>
                <a:buFont typeface="Arial"/>
                <a:buNone/>
              </a:pPr>
              <a:r>
                <a:rPr lang="en-US" sz="1600" b="1" dirty="0">
                  <a:solidFill>
                    <a:schemeClr val="tx1"/>
                  </a:solidFill>
                  <a:latin typeface="Space Grotesk" pitchFamily="2" charset="0"/>
                  <a:cs typeface="Space Grotesk" pitchFamily="2" charset="0"/>
                </a:rPr>
                <a:t>Create actor timer</a:t>
              </a:r>
              <a:endParaRPr lang="en-US" sz="1600" b="1" i="0" u="none" strike="noStrike" cap="none" dirty="0">
                <a:solidFill>
                  <a:schemeClr val="tx1"/>
                </a:solidFill>
                <a:latin typeface="Space Grotesk" pitchFamily="2" charset="0"/>
                <a:cs typeface="Space Grotesk" pitchFamily="2" charset="0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814731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2">
          <a:extLst>
            <a:ext uri="{FF2B5EF4-FFF2-40B4-BE49-F238E27FC236}">
              <a16:creationId xmlns:a16="http://schemas.microsoft.com/office/drawing/2014/main" id="{3C94DA98-BD42-0FB3-1F62-10EBC5694B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616;p50">
            <a:extLst>
              <a:ext uri="{FF2B5EF4-FFF2-40B4-BE49-F238E27FC236}">
                <a16:creationId xmlns:a16="http://schemas.microsoft.com/office/drawing/2014/main" id="{899F1AC3-781D-EEBA-D6DC-52217B84C95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4748" y="5562999"/>
            <a:ext cx="1080000" cy="10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4" name="Google Shape;1164;p96">
            <a:extLst>
              <a:ext uri="{FF2B5EF4-FFF2-40B4-BE49-F238E27FC236}">
                <a16:creationId xmlns:a16="http://schemas.microsoft.com/office/drawing/2014/main" id="{3F95757B-D28F-B0F4-5467-CF7476DBDC8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6754" y="215001"/>
            <a:ext cx="11820099" cy="92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dirty="0"/>
              <a:t>Actor Example from </a:t>
            </a:r>
            <a:r>
              <a:rPr lang="en-US" dirty="0" err="1"/>
              <a:t>Quickstarts</a:t>
            </a:r>
            <a:endParaRPr dirty="0"/>
          </a:p>
        </p:txBody>
      </p:sp>
      <p:grpSp>
        <p:nvGrpSpPr>
          <p:cNvPr id="3" name="Google Shape;1802;p4">
            <a:extLst>
              <a:ext uri="{FF2B5EF4-FFF2-40B4-BE49-F238E27FC236}">
                <a16:creationId xmlns:a16="http://schemas.microsoft.com/office/drawing/2014/main" id="{2CB9E3EF-C437-C9BB-15F3-F46339B505FA}"/>
              </a:ext>
            </a:extLst>
          </p:cNvPr>
          <p:cNvGrpSpPr/>
          <p:nvPr/>
        </p:nvGrpSpPr>
        <p:grpSpPr>
          <a:xfrm>
            <a:off x="1414748" y="1678999"/>
            <a:ext cx="1815770" cy="1890000"/>
            <a:chOff x="1183411" y="1647687"/>
            <a:chExt cx="1815770" cy="1890000"/>
          </a:xfrm>
        </p:grpSpPr>
        <p:pic>
          <p:nvPicPr>
            <p:cNvPr id="4" name="Google Shape;1803;p4">
              <a:extLst>
                <a:ext uri="{FF2B5EF4-FFF2-40B4-BE49-F238E27FC236}">
                  <a16:creationId xmlns:a16="http://schemas.microsoft.com/office/drawing/2014/main" id="{82E13A2D-DD1E-165F-A7EE-5E33DF7A90E9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183411" y="1647687"/>
              <a:ext cx="1815770" cy="189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" name="Google Shape;1804;p4">
              <a:extLst>
                <a:ext uri="{FF2B5EF4-FFF2-40B4-BE49-F238E27FC236}">
                  <a16:creationId xmlns:a16="http://schemas.microsoft.com/office/drawing/2014/main" id="{A076A562-5988-2A28-130F-F922EAF80475}"/>
                </a:ext>
              </a:extLst>
            </p:cNvPr>
            <p:cNvSpPr txBox="1"/>
            <p:nvPr/>
          </p:nvSpPr>
          <p:spPr>
            <a:xfrm>
              <a:off x="1184601" y="2156679"/>
              <a:ext cx="1326850" cy="7386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r>
                <a:rPr lang="de-CH" sz="1400" b="1" dirty="0" err="1">
                  <a:solidFill>
                    <a:schemeClr val="lt1"/>
                  </a:solidFill>
                  <a:latin typeface="Space Grotesk"/>
                  <a:cs typeface="Space Grotesk"/>
                </a:rPr>
                <a:t>console</a:t>
              </a:r>
              <a:r>
                <a:rPr lang="de-CH" sz="1400" b="1" dirty="0">
                  <a:solidFill>
                    <a:schemeClr val="lt1"/>
                  </a:solidFill>
                  <a:latin typeface="Space Grotesk"/>
                  <a:cs typeface="Space Grotesk"/>
                </a:rPr>
                <a:t> </a:t>
              </a:r>
              <a:r>
                <a:rPr lang="de-CH" sz="1400" b="1" dirty="0" err="1">
                  <a:solidFill>
                    <a:schemeClr val="lt1"/>
                  </a:solidFill>
                  <a:latin typeface="Space Grotesk"/>
                  <a:cs typeface="Space Grotesk"/>
                </a:rPr>
                <a:t>app</a:t>
              </a:r>
              <a:br>
                <a:rPr lang="de-CH" sz="1400" b="1" dirty="0">
                  <a:solidFill>
                    <a:schemeClr val="lt1"/>
                  </a:solidFill>
                  <a:latin typeface="Space Grotesk"/>
                  <a:cs typeface="Space Grotesk"/>
                </a:rPr>
              </a:br>
              <a:r>
                <a:rPr lang="de-CH" sz="1400" b="1" dirty="0" err="1">
                  <a:solidFill>
                    <a:schemeClr val="lt1"/>
                  </a:solidFill>
                  <a:latin typeface="Space Grotesk"/>
                  <a:cs typeface="Space Grotesk"/>
                </a:rPr>
                <a:t>SmartDevice</a:t>
              </a:r>
              <a:r>
                <a:rPr lang="de-CH" sz="1400" b="1" dirty="0">
                  <a:solidFill>
                    <a:schemeClr val="lt1"/>
                  </a:solidFill>
                  <a:latin typeface="Space Grotesk"/>
                  <a:cs typeface="Space Grotesk"/>
                </a:rPr>
                <a:t>.</a:t>
              </a:r>
              <a:br>
                <a:rPr lang="de-CH" sz="1400" b="1" dirty="0">
                  <a:solidFill>
                    <a:schemeClr val="lt1"/>
                  </a:solidFill>
                  <a:latin typeface="Space Grotesk"/>
                  <a:cs typeface="Space Grotesk"/>
                </a:rPr>
              </a:br>
              <a:r>
                <a:rPr lang="de-CH" sz="1400" b="1" dirty="0">
                  <a:solidFill>
                    <a:schemeClr val="lt1"/>
                  </a:solidFill>
                  <a:latin typeface="Space Grotesk"/>
                  <a:cs typeface="Space Grotesk"/>
                </a:rPr>
                <a:t>Client</a:t>
              </a:r>
            </a:p>
          </p:txBody>
        </p:sp>
      </p:grpSp>
      <p:grpSp>
        <p:nvGrpSpPr>
          <p:cNvPr id="12" name="Google Shape;1837;p5">
            <a:extLst>
              <a:ext uri="{FF2B5EF4-FFF2-40B4-BE49-F238E27FC236}">
                <a16:creationId xmlns:a16="http://schemas.microsoft.com/office/drawing/2014/main" id="{8242DEC1-945C-509A-7C15-808098DFAE67}"/>
              </a:ext>
            </a:extLst>
          </p:cNvPr>
          <p:cNvGrpSpPr/>
          <p:nvPr/>
        </p:nvGrpSpPr>
        <p:grpSpPr>
          <a:xfrm>
            <a:off x="6599185" y="1678999"/>
            <a:ext cx="2997233" cy="1890000"/>
            <a:chOff x="3714245" y="1539000"/>
            <a:chExt cx="2997233" cy="1890000"/>
          </a:xfrm>
        </p:grpSpPr>
        <p:pic>
          <p:nvPicPr>
            <p:cNvPr id="13" name="Google Shape;1838;p5">
              <a:extLst>
                <a:ext uri="{FF2B5EF4-FFF2-40B4-BE49-F238E27FC236}">
                  <a16:creationId xmlns:a16="http://schemas.microsoft.com/office/drawing/2014/main" id="{1D98CB58-AE30-492F-0822-63E8D646B261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3714245" y="1539000"/>
              <a:ext cx="1855000" cy="189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" name="Google Shape;1839;p5">
              <a:extLst>
                <a:ext uri="{FF2B5EF4-FFF2-40B4-BE49-F238E27FC236}">
                  <a16:creationId xmlns:a16="http://schemas.microsoft.com/office/drawing/2014/main" id="{A0F3DD28-E4D8-7DAB-CB77-3CEE74C46CF3}"/>
                </a:ext>
              </a:extLst>
            </p:cNvPr>
            <p:cNvSpPr txBox="1"/>
            <p:nvPr/>
          </p:nvSpPr>
          <p:spPr>
            <a:xfrm>
              <a:off x="5562032" y="2028511"/>
              <a:ext cx="1149446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0" u="none" strike="noStrike" cap="none" dirty="0">
                  <a:solidFill>
                    <a:schemeClr val="lt1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App</a:t>
              </a:r>
              <a:br>
                <a:rPr lang="en-US" sz="1400" b="1" i="0" u="none" strike="noStrike" cap="none" dirty="0">
                  <a:solidFill>
                    <a:schemeClr val="lt1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</a:br>
              <a:r>
                <a:rPr lang="en-US" sz="1400" b="1" i="0" u="none" strike="noStrike" cap="none" dirty="0">
                  <a:solidFill>
                    <a:schemeClr val="lt1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Instance 1</a:t>
              </a:r>
              <a:endParaRPr sz="1400" b="1" i="0" u="none" strike="noStrike" cap="none" dirty="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748E85E-3F07-51D8-051B-62A4D07B6144}"/>
              </a:ext>
            </a:extLst>
          </p:cNvPr>
          <p:cNvGrpSpPr/>
          <p:nvPr/>
        </p:nvGrpSpPr>
        <p:grpSpPr>
          <a:xfrm>
            <a:off x="9559429" y="1170530"/>
            <a:ext cx="1379272" cy="1236602"/>
            <a:chOff x="4110463" y="1307904"/>
            <a:chExt cx="1090905" cy="1140231"/>
          </a:xfrm>
        </p:grpSpPr>
        <p:pic>
          <p:nvPicPr>
            <p:cNvPr id="23" name="Google Shape;2104;p74">
              <a:extLst>
                <a:ext uri="{FF2B5EF4-FFF2-40B4-BE49-F238E27FC236}">
                  <a16:creationId xmlns:a16="http://schemas.microsoft.com/office/drawing/2014/main" id="{48F0FDE0-F854-6024-4AB6-7749C8E78F5F}"/>
                </a:ext>
              </a:extLst>
            </p:cNvPr>
            <p:cNvPicPr preferRelativeResize="0">
              <a:picLocks noChangeAspect="1"/>
            </p:cNvPicPr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4366301" y="1307904"/>
              <a:ext cx="540000" cy="54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" name="Google Shape;1090;p89">
              <a:extLst>
                <a:ext uri="{FF2B5EF4-FFF2-40B4-BE49-F238E27FC236}">
                  <a16:creationId xmlns:a16="http://schemas.microsoft.com/office/drawing/2014/main" id="{744D9D10-F3E5-D900-6805-00F8D0D6D9C5}"/>
                </a:ext>
              </a:extLst>
            </p:cNvPr>
            <p:cNvSpPr txBox="1"/>
            <p:nvPr/>
          </p:nvSpPr>
          <p:spPr>
            <a:xfrm>
              <a:off x="4110463" y="1852212"/>
              <a:ext cx="1090905" cy="5959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algn="ctr">
                <a:buClr>
                  <a:srgbClr val="000000"/>
                </a:buClr>
                <a:buSzPts val="1200"/>
              </a:pPr>
              <a:r>
                <a:rPr lang="de-CH" sz="1200" dirty="0">
                  <a:solidFill>
                    <a:schemeClr val="tx2">
                      <a:lumMod val="50000"/>
                    </a:schemeClr>
                  </a:solidFill>
                  <a:latin typeface="Consolas" panose="020B0609020204030204" pitchFamily="49" charset="0"/>
                </a:rPr>
                <a:t>Smoke-</a:t>
              </a:r>
              <a:r>
                <a:rPr lang="de-CH" sz="1200" dirty="0" err="1">
                  <a:solidFill>
                    <a:schemeClr val="tx2">
                      <a:lumMod val="50000"/>
                    </a:schemeClr>
                  </a:solidFill>
                  <a:latin typeface="Consolas" panose="020B0609020204030204" pitchFamily="49" charset="0"/>
                </a:rPr>
                <a:t>DetectorActor</a:t>
              </a:r>
              <a:endParaRPr lang="de-CH" sz="1200" dirty="0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1" i="0" u="none" strike="noStrike" cap="none" dirty="0">
                  <a:solidFill>
                    <a:srgbClr val="121C29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A</a:t>
              </a:r>
              <a:endParaRPr sz="1200" b="1" i="0" u="none" strike="noStrike" cap="none" dirty="0">
                <a:solidFill>
                  <a:srgbClr val="121C29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BF6CCDD5-BA39-447F-55B3-AC4BFA33F897}"/>
              </a:ext>
            </a:extLst>
          </p:cNvPr>
          <p:cNvGrpSpPr/>
          <p:nvPr/>
        </p:nvGrpSpPr>
        <p:grpSpPr>
          <a:xfrm>
            <a:off x="4831453" y="3527452"/>
            <a:ext cx="1440000" cy="2034183"/>
            <a:chOff x="5375625" y="3103709"/>
            <a:chExt cx="1440000" cy="2034183"/>
          </a:xfrm>
        </p:grpSpPr>
        <p:pic>
          <p:nvPicPr>
            <p:cNvPr id="25" name="Google Shape;2017;p13">
              <a:extLst>
                <a:ext uri="{FF2B5EF4-FFF2-40B4-BE49-F238E27FC236}">
                  <a16:creationId xmlns:a16="http://schemas.microsoft.com/office/drawing/2014/main" id="{EFCFD0D9-A6BC-3E59-11B1-C873CCF3799F}"/>
                </a:ext>
              </a:extLst>
            </p:cNvPr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5375625" y="3103709"/>
              <a:ext cx="1440000" cy="144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" name="Google Shape;1090;p89">
              <a:extLst>
                <a:ext uri="{FF2B5EF4-FFF2-40B4-BE49-F238E27FC236}">
                  <a16:creationId xmlns:a16="http://schemas.microsoft.com/office/drawing/2014/main" id="{88B28D45-5812-8031-169E-4AE89CB31DDA}"/>
                </a:ext>
              </a:extLst>
            </p:cNvPr>
            <p:cNvSpPr txBox="1"/>
            <p:nvPr/>
          </p:nvSpPr>
          <p:spPr>
            <a:xfrm>
              <a:off x="5456850" y="4614712"/>
              <a:ext cx="1299906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400" b="0" i="0" u="none" strike="noStrike" cap="none" dirty="0">
                  <a:solidFill>
                    <a:srgbClr val="121C29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Placement Service</a:t>
              </a:r>
              <a:endParaRPr sz="1400" b="0" i="0" u="none" strike="noStrike" cap="none" dirty="0">
                <a:solidFill>
                  <a:srgbClr val="121C29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</p:grpSp>
      <p:sp>
        <p:nvSpPr>
          <p:cNvPr id="52" name="Google Shape;1839;p5">
            <a:extLst>
              <a:ext uri="{FF2B5EF4-FFF2-40B4-BE49-F238E27FC236}">
                <a16:creationId xmlns:a16="http://schemas.microsoft.com/office/drawing/2014/main" id="{EBED3C54-ECDD-0631-CA18-23E4FF62BAEA}"/>
              </a:ext>
            </a:extLst>
          </p:cNvPr>
          <p:cNvSpPr txBox="1"/>
          <p:nvPr/>
        </p:nvSpPr>
        <p:spPr>
          <a:xfrm>
            <a:off x="7150143" y="2084682"/>
            <a:ext cx="1149446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 dirty="0" err="1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Program.cs</a:t>
            </a:r>
            <a:endParaRPr sz="1400" b="1" i="0" u="none" strike="noStrike" cap="none" dirty="0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488C1BCD-5217-2530-2598-D7D5493C6BA1}"/>
              </a:ext>
            </a:extLst>
          </p:cNvPr>
          <p:cNvGrpSpPr/>
          <p:nvPr/>
        </p:nvGrpSpPr>
        <p:grpSpPr>
          <a:xfrm>
            <a:off x="9614479" y="2466064"/>
            <a:ext cx="1385592" cy="1190598"/>
            <a:chOff x="10821510" y="2708041"/>
            <a:chExt cx="1098446" cy="1190598"/>
          </a:xfrm>
        </p:grpSpPr>
        <p:pic>
          <p:nvPicPr>
            <p:cNvPr id="53" name="Google Shape;2104;p74">
              <a:extLst>
                <a:ext uri="{FF2B5EF4-FFF2-40B4-BE49-F238E27FC236}">
                  <a16:creationId xmlns:a16="http://schemas.microsoft.com/office/drawing/2014/main" id="{95B4BF4F-155C-BD1A-6D14-57FC9B177719}"/>
                </a:ext>
              </a:extLst>
            </p:cNvPr>
            <p:cNvPicPr preferRelativeResize="0">
              <a:picLocks noChangeAspect="1"/>
            </p:cNvPicPr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1085760" y="2708041"/>
              <a:ext cx="540000" cy="54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4" name="Google Shape;1090;p89">
              <a:extLst>
                <a:ext uri="{FF2B5EF4-FFF2-40B4-BE49-F238E27FC236}">
                  <a16:creationId xmlns:a16="http://schemas.microsoft.com/office/drawing/2014/main" id="{6BF59731-431A-4949-B279-05271CEA4631}"/>
                </a:ext>
              </a:extLst>
            </p:cNvPr>
            <p:cNvSpPr txBox="1"/>
            <p:nvPr/>
          </p:nvSpPr>
          <p:spPr>
            <a:xfrm>
              <a:off x="10821510" y="3252349"/>
              <a:ext cx="1098446" cy="6462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algn="ctr">
                <a:buClr>
                  <a:srgbClr val="000000"/>
                </a:buClr>
                <a:buSzPts val="1200"/>
              </a:pPr>
              <a:r>
                <a:rPr lang="de-CH" sz="1200" dirty="0">
                  <a:solidFill>
                    <a:schemeClr val="tx2">
                      <a:lumMod val="50000"/>
                    </a:schemeClr>
                  </a:solidFill>
                  <a:latin typeface="Consolas" panose="020B0609020204030204" pitchFamily="49" charset="0"/>
                </a:rPr>
                <a:t>Smoke-</a:t>
              </a:r>
              <a:r>
                <a:rPr lang="de-CH" sz="1200" dirty="0" err="1">
                  <a:solidFill>
                    <a:schemeClr val="tx2">
                      <a:lumMod val="50000"/>
                    </a:schemeClr>
                  </a:solidFill>
                  <a:latin typeface="Consolas" panose="020B0609020204030204" pitchFamily="49" charset="0"/>
                </a:rPr>
                <a:t>DetectorActor</a:t>
              </a:r>
              <a:endParaRPr lang="de-CH" sz="1200" dirty="0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0" u="none" strike="noStrike" cap="none" dirty="0">
                  <a:solidFill>
                    <a:srgbClr val="121C29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 B</a:t>
              </a:r>
              <a:endParaRPr sz="1200" b="0" i="0" u="none" strike="noStrike" cap="none" dirty="0">
                <a:solidFill>
                  <a:srgbClr val="121C29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</p:grp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EAE97A46-DD13-4115-8557-333E5B78F4A8}"/>
              </a:ext>
            </a:extLst>
          </p:cNvPr>
          <p:cNvSpPr/>
          <p:nvPr/>
        </p:nvSpPr>
        <p:spPr>
          <a:xfrm>
            <a:off x="6449159" y="839496"/>
            <a:ext cx="4489542" cy="5124331"/>
          </a:xfrm>
          <a:prstGeom prst="roundRect">
            <a:avLst>
              <a:gd name="adj" fmla="val 10417"/>
            </a:avLst>
          </a:prstGeom>
          <a:noFill/>
          <a:ln w="19050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>
              <a:latin typeface="Space Grotesk" pitchFamily="2" charset="0"/>
            </a:endParaRPr>
          </a:p>
        </p:txBody>
      </p:sp>
      <p:sp>
        <p:nvSpPr>
          <p:cNvPr id="61" name="Google Shape;463;p43">
            <a:extLst>
              <a:ext uri="{FF2B5EF4-FFF2-40B4-BE49-F238E27FC236}">
                <a16:creationId xmlns:a16="http://schemas.microsoft.com/office/drawing/2014/main" id="{9FFE8E28-3990-BDBD-A13E-EDDFB3420DD3}"/>
              </a:ext>
            </a:extLst>
          </p:cNvPr>
          <p:cNvSpPr/>
          <p:nvPr/>
        </p:nvSpPr>
        <p:spPr>
          <a:xfrm>
            <a:off x="9375245" y="631182"/>
            <a:ext cx="1202803" cy="433568"/>
          </a:xfrm>
          <a:prstGeom prst="roundRect">
            <a:avLst>
              <a:gd name="adj" fmla="val 20742"/>
            </a:avLst>
          </a:prstGeom>
          <a:solidFill>
            <a:schemeClr val="lt1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lt1"/>
              </a:solidFill>
              <a:latin typeface="Space Grotesk" pitchFamily="2" charset="0"/>
              <a:cs typeface="Space Grotesk" pitchFamily="2" charset="0"/>
              <a:sym typeface="Arial"/>
            </a:endParaRPr>
          </a:p>
        </p:txBody>
      </p:sp>
      <p:sp>
        <p:nvSpPr>
          <p:cNvPr id="63" name="Google Shape;1017;p69">
            <a:extLst>
              <a:ext uri="{FF2B5EF4-FFF2-40B4-BE49-F238E27FC236}">
                <a16:creationId xmlns:a16="http://schemas.microsoft.com/office/drawing/2014/main" id="{2B962001-CF4F-F6AB-E00E-F956749539E2}"/>
              </a:ext>
            </a:extLst>
          </p:cNvPr>
          <p:cNvSpPr txBox="1"/>
          <p:nvPr/>
        </p:nvSpPr>
        <p:spPr>
          <a:xfrm>
            <a:off x="9375245" y="677369"/>
            <a:ext cx="1057277" cy="444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050" dirty="0">
                <a:solidFill>
                  <a:srgbClr val="121C29"/>
                </a:solidFill>
                <a:latin typeface="Space Grotesk"/>
                <a:ea typeface="Space Grotesk"/>
                <a:cs typeface="Space Grotesk"/>
                <a:sym typeface="Space Grotesk"/>
              </a:rPr>
              <a:t>docker / local program</a:t>
            </a:r>
            <a:endParaRPr sz="1050" i="0" strike="noStrike" cap="none" dirty="0">
              <a:solidFill>
                <a:srgbClr val="121C29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cxnSp>
        <p:nvCxnSpPr>
          <p:cNvPr id="42" name="Google Shape;1069;p88">
            <a:extLst>
              <a:ext uri="{FF2B5EF4-FFF2-40B4-BE49-F238E27FC236}">
                <a16:creationId xmlns:a16="http://schemas.microsoft.com/office/drawing/2014/main" id="{E8899E14-CD53-D622-6696-A036648BD055}"/>
              </a:ext>
            </a:extLst>
          </p:cNvPr>
          <p:cNvCxnSpPr>
            <a:cxnSpLocks/>
          </p:cNvCxnSpPr>
          <p:nvPr/>
        </p:nvCxnSpPr>
        <p:spPr>
          <a:xfrm flipH="1">
            <a:off x="6224975" y="3550230"/>
            <a:ext cx="542830" cy="488282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lg" len="lg"/>
          </a:ln>
        </p:spPr>
      </p:cxnSp>
      <p:sp>
        <p:nvSpPr>
          <p:cNvPr id="1172" name="Google Shape;1090;p89">
            <a:extLst>
              <a:ext uri="{FF2B5EF4-FFF2-40B4-BE49-F238E27FC236}">
                <a16:creationId xmlns:a16="http://schemas.microsoft.com/office/drawing/2014/main" id="{8AB04239-DFF5-66AD-EBB9-6571FCF497C0}"/>
              </a:ext>
            </a:extLst>
          </p:cNvPr>
          <p:cNvSpPr txBox="1"/>
          <p:nvPr/>
        </p:nvSpPr>
        <p:spPr>
          <a:xfrm>
            <a:off x="6343237" y="3527451"/>
            <a:ext cx="1223461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 dirty="0">
                <a:solidFill>
                  <a:srgbClr val="121C29"/>
                </a:solidFill>
                <a:latin typeface="Space Grotesk"/>
                <a:ea typeface="Space Grotesk"/>
                <a:cs typeface="Space Grotesk"/>
                <a:sym typeface="Space Grotesk"/>
              </a:rPr>
              <a:t>register</a:t>
            </a:r>
            <a:endParaRPr sz="1200" b="1" i="0" u="none" strike="noStrike" cap="none" dirty="0">
              <a:solidFill>
                <a:srgbClr val="121C29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grpSp>
        <p:nvGrpSpPr>
          <p:cNvPr id="1177" name="Group 1176">
            <a:extLst>
              <a:ext uri="{FF2B5EF4-FFF2-40B4-BE49-F238E27FC236}">
                <a16:creationId xmlns:a16="http://schemas.microsoft.com/office/drawing/2014/main" id="{22B74E24-B03C-1481-56AE-96AA41A4BF7E}"/>
              </a:ext>
            </a:extLst>
          </p:cNvPr>
          <p:cNvGrpSpPr/>
          <p:nvPr/>
        </p:nvGrpSpPr>
        <p:grpSpPr>
          <a:xfrm>
            <a:off x="3239242" y="3324884"/>
            <a:ext cx="1631618" cy="573582"/>
            <a:chOff x="3239242" y="3324884"/>
            <a:chExt cx="1631618" cy="573582"/>
          </a:xfrm>
        </p:grpSpPr>
        <p:cxnSp>
          <p:nvCxnSpPr>
            <p:cNvPr id="31" name="Google Shape;1069;p88">
              <a:extLst>
                <a:ext uri="{FF2B5EF4-FFF2-40B4-BE49-F238E27FC236}">
                  <a16:creationId xmlns:a16="http://schemas.microsoft.com/office/drawing/2014/main" id="{F07F7F92-312E-2414-F9BF-FA9E264B7FAE}"/>
                </a:ext>
              </a:extLst>
            </p:cNvPr>
            <p:cNvCxnSpPr>
              <a:cxnSpLocks/>
            </p:cNvCxnSpPr>
            <p:nvPr/>
          </p:nvCxnSpPr>
          <p:spPr>
            <a:xfrm>
              <a:off x="3239242" y="3330548"/>
              <a:ext cx="1631618" cy="567918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triangle" w="lg" len="lg"/>
            </a:ln>
          </p:spPr>
        </p:cxnSp>
        <p:sp>
          <p:nvSpPr>
            <p:cNvPr id="1174" name="Google Shape;1090;p89">
              <a:extLst>
                <a:ext uri="{FF2B5EF4-FFF2-40B4-BE49-F238E27FC236}">
                  <a16:creationId xmlns:a16="http://schemas.microsoft.com/office/drawing/2014/main" id="{628E4999-0A5B-B14B-4A0D-19DCEAE140E8}"/>
                </a:ext>
              </a:extLst>
            </p:cNvPr>
            <p:cNvSpPr txBox="1"/>
            <p:nvPr/>
          </p:nvSpPr>
          <p:spPr>
            <a:xfrm>
              <a:off x="3864931" y="3324884"/>
              <a:ext cx="837964" cy="2769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1" dirty="0">
                  <a:solidFill>
                    <a:srgbClr val="121C29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register</a:t>
              </a:r>
              <a:endParaRPr sz="1200" b="1" i="0" u="none" strike="noStrike" cap="none" dirty="0">
                <a:solidFill>
                  <a:srgbClr val="121C29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</p:grpSp>
      <p:grpSp>
        <p:nvGrpSpPr>
          <p:cNvPr id="1178" name="Group 1177">
            <a:extLst>
              <a:ext uri="{FF2B5EF4-FFF2-40B4-BE49-F238E27FC236}">
                <a16:creationId xmlns:a16="http://schemas.microsoft.com/office/drawing/2014/main" id="{0623A619-75E9-24FC-F0B2-34E3101E1DB1}"/>
              </a:ext>
            </a:extLst>
          </p:cNvPr>
          <p:cNvGrpSpPr/>
          <p:nvPr/>
        </p:nvGrpSpPr>
        <p:grpSpPr>
          <a:xfrm>
            <a:off x="3262516" y="2799233"/>
            <a:ext cx="3344299" cy="282521"/>
            <a:chOff x="3262516" y="2799233"/>
            <a:chExt cx="4627850" cy="282521"/>
          </a:xfrm>
        </p:grpSpPr>
        <p:cxnSp>
          <p:nvCxnSpPr>
            <p:cNvPr id="1166" name="Google Shape;1069;p88">
              <a:extLst>
                <a:ext uri="{FF2B5EF4-FFF2-40B4-BE49-F238E27FC236}">
                  <a16:creationId xmlns:a16="http://schemas.microsoft.com/office/drawing/2014/main" id="{DD7B3B6C-3770-766D-DA19-2FC66E288B01}"/>
                </a:ext>
              </a:extLst>
            </p:cNvPr>
            <p:cNvCxnSpPr>
              <a:cxnSpLocks/>
            </p:cNvCxnSpPr>
            <p:nvPr/>
          </p:nvCxnSpPr>
          <p:spPr>
            <a:xfrm>
              <a:off x="3262516" y="3081754"/>
              <a:ext cx="4627850" cy="0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triangle" w="lg" len="lg"/>
            </a:ln>
          </p:spPr>
        </p:cxnSp>
        <p:sp>
          <p:nvSpPr>
            <p:cNvPr id="1175" name="Google Shape;1090;p89">
              <a:extLst>
                <a:ext uri="{FF2B5EF4-FFF2-40B4-BE49-F238E27FC236}">
                  <a16:creationId xmlns:a16="http://schemas.microsoft.com/office/drawing/2014/main" id="{87722679-2D5A-B1CC-0361-0F3132618B88}"/>
                </a:ext>
              </a:extLst>
            </p:cNvPr>
            <p:cNvSpPr txBox="1"/>
            <p:nvPr/>
          </p:nvSpPr>
          <p:spPr>
            <a:xfrm>
              <a:off x="5221761" y="2799233"/>
              <a:ext cx="2140214" cy="2769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1" i="0" u="none" strike="noStrike" cap="none" dirty="0">
                  <a:solidFill>
                    <a:srgbClr val="121C29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proxies =&gt; instances</a:t>
              </a:r>
              <a:endParaRPr sz="1200" b="1" i="0" u="none" strike="noStrike" cap="none" dirty="0">
                <a:solidFill>
                  <a:srgbClr val="121C29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79F1DF1B-7350-63A6-9852-ADB617D596F5}"/>
              </a:ext>
            </a:extLst>
          </p:cNvPr>
          <p:cNvSpPr txBox="1"/>
          <p:nvPr/>
        </p:nvSpPr>
        <p:spPr>
          <a:xfrm>
            <a:off x="7183456" y="1221350"/>
            <a:ext cx="1162178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600"/>
              </a:spcAft>
            </a:pPr>
            <a:r>
              <a:rPr lang="de-CH" sz="1400" dirty="0" err="1">
                <a:solidFill>
                  <a:srgbClr val="121C29"/>
                </a:solidFill>
                <a:latin typeface="Space Grotesk"/>
                <a:cs typeface="Space Grotesk"/>
              </a:rPr>
              <a:t>WebApplication</a:t>
            </a:r>
            <a:br>
              <a:rPr lang="de-CH" sz="1400" dirty="0">
                <a:solidFill>
                  <a:srgbClr val="121C29"/>
                </a:solidFill>
                <a:latin typeface="Space Grotesk"/>
                <a:cs typeface="Space Grotesk"/>
              </a:rPr>
            </a:br>
            <a:r>
              <a:rPr lang="de-CH" sz="1400" dirty="0" err="1">
                <a:solidFill>
                  <a:srgbClr val="121C29"/>
                </a:solidFill>
                <a:latin typeface="Space Grotesk"/>
                <a:cs typeface="Space Grotesk"/>
              </a:rPr>
              <a:t>as</a:t>
            </a:r>
            <a:r>
              <a:rPr lang="de-CH" sz="1400" dirty="0">
                <a:solidFill>
                  <a:srgbClr val="121C29"/>
                </a:solidFill>
                <a:latin typeface="Space Grotesk"/>
                <a:cs typeface="Space Grotesk"/>
              </a:rPr>
              <a:t> </a:t>
            </a:r>
            <a:r>
              <a:rPr lang="de-CH" sz="1400" dirty="0" err="1">
                <a:solidFill>
                  <a:srgbClr val="121C29"/>
                </a:solidFill>
                <a:latin typeface="Space Grotesk"/>
                <a:cs typeface="Space Grotesk"/>
              </a:rPr>
              <a:t>DaprHost</a:t>
            </a:r>
            <a:endParaRPr lang="de-CH" sz="1400" dirty="0">
              <a:solidFill>
                <a:srgbClr val="121C29"/>
              </a:solidFill>
              <a:latin typeface="Space Grotesk"/>
              <a:cs typeface="Space Grotesk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3F60E3D-DC34-19AD-2D9B-43A510F96B80}"/>
              </a:ext>
            </a:extLst>
          </p:cNvPr>
          <p:cNvCxnSpPr>
            <a:cxnSpLocks/>
          </p:cNvCxnSpPr>
          <p:nvPr/>
        </p:nvCxnSpPr>
        <p:spPr>
          <a:xfrm flipV="1">
            <a:off x="8421530" y="1750425"/>
            <a:ext cx="1074788" cy="241372"/>
          </a:xfrm>
          <a:prstGeom prst="line">
            <a:avLst/>
          </a:prstGeom>
          <a:ln w="12700" cap="rnd">
            <a:solidFill>
              <a:schemeClr val="tx1"/>
            </a:solidFill>
            <a:round/>
            <a:headEnd w="sm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C8B4DC7-80AD-FE24-9896-5F0DB45DD4E4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8454185" y="2623999"/>
            <a:ext cx="1160294" cy="219187"/>
          </a:xfrm>
          <a:prstGeom prst="line">
            <a:avLst/>
          </a:prstGeom>
          <a:ln w="12700" cap="rnd">
            <a:solidFill>
              <a:schemeClr val="tx1"/>
            </a:solidFill>
            <a:round/>
            <a:headEnd w="sm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562808B-2F85-FF11-DE87-A179CBFE3C8B}"/>
              </a:ext>
            </a:extLst>
          </p:cNvPr>
          <p:cNvSpPr txBox="1"/>
          <p:nvPr/>
        </p:nvSpPr>
        <p:spPr>
          <a:xfrm>
            <a:off x="8407004" y="1487614"/>
            <a:ext cx="1925427" cy="273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de-CH" sz="1400" b="0" dirty="0" err="1">
                <a:solidFill>
                  <a:schemeClr val="tx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ISmartDevice</a:t>
            </a:r>
            <a:endParaRPr lang="de-CH" sz="1400" b="0" dirty="0">
              <a:solidFill>
                <a:schemeClr val="tx2">
                  <a:lumMod val="50000"/>
                </a:schemeClr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96A6B37-D7FE-7B8E-BA8A-21E061DD500E}"/>
              </a:ext>
            </a:extLst>
          </p:cNvPr>
          <p:cNvSpPr txBox="1"/>
          <p:nvPr/>
        </p:nvSpPr>
        <p:spPr>
          <a:xfrm>
            <a:off x="8484940" y="2886022"/>
            <a:ext cx="1925427" cy="273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de-CH" sz="1400" dirty="0" err="1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</a:rPr>
              <a:t>ISmartDevice</a:t>
            </a:r>
            <a:endParaRPr lang="de-CH" sz="1400" dirty="0">
              <a:solidFill>
                <a:schemeClr val="tx2">
                  <a:lumMod val="50000"/>
                </a:schemeClr>
              </a:solidFill>
              <a:latin typeface="Consolas" panose="020B0609020204030204" pitchFamily="49" charset="0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30201FD-6D42-8382-BA00-A0DAABDE2649}"/>
              </a:ext>
            </a:extLst>
          </p:cNvPr>
          <p:cNvGrpSpPr/>
          <p:nvPr/>
        </p:nvGrpSpPr>
        <p:grpSpPr>
          <a:xfrm>
            <a:off x="9614479" y="4566467"/>
            <a:ext cx="1385592" cy="1067488"/>
            <a:chOff x="10821510" y="2708041"/>
            <a:chExt cx="1098446" cy="1067488"/>
          </a:xfrm>
        </p:grpSpPr>
        <p:pic>
          <p:nvPicPr>
            <p:cNvPr id="28" name="Google Shape;2104;p74">
              <a:extLst>
                <a:ext uri="{FF2B5EF4-FFF2-40B4-BE49-F238E27FC236}">
                  <a16:creationId xmlns:a16="http://schemas.microsoft.com/office/drawing/2014/main" id="{938B5565-256E-73F5-551E-189D21600EB5}"/>
                </a:ext>
              </a:extLst>
            </p:cNvPr>
            <p:cNvPicPr preferRelativeResize="0">
              <a:picLocks noChangeAspect="1"/>
            </p:cNvPicPr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1085760" y="2708041"/>
              <a:ext cx="540000" cy="54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" name="Google Shape;1090;p89">
              <a:extLst>
                <a:ext uri="{FF2B5EF4-FFF2-40B4-BE49-F238E27FC236}">
                  <a16:creationId xmlns:a16="http://schemas.microsoft.com/office/drawing/2014/main" id="{22824EE8-13EF-D222-CE3F-C312B7FCCAAB}"/>
                </a:ext>
              </a:extLst>
            </p:cNvPr>
            <p:cNvSpPr txBox="1"/>
            <p:nvPr/>
          </p:nvSpPr>
          <p:spPr>
            <a:xfrm>
              <a:off x="10821510" y="3252349"/>
              <a:ext cx="1098446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de-CH" sz="1400" dirty="0">
                  <a:solidFill>
                    <a:schemeClr val="tx2">
                      <a:lumMod val="50000"/>
                    </a:schemeClr>
                  </a:solidFill>
                  <a:latin typeface="Consolas" panose="020B0609020204030204" pitchFamily="49" charset="0"/>
                  <a:sym typeface="Space Grotesk"/>
                </a:rPr>
                <a:t>Controller-Actor</a:t>
              </a:r>
              <a:endParaRPr sz="1400" dirty="0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  <a:sym typeface="Space Grotesk"/>
              </a:endParaRPr>
            </a:p>
          </p:txBody>
        </p:sp>
      </p:grpSp>
      <p:pic>
        <p:nvPicPr>
          <p:cNvPr id="1168" name="Picture 1167">
            <a:extLst>
              <a:ext uri="{FF2B5EF4-FFF2-40B4-BE49-F238E27FC236}">
                <a16:creationId xmlns:a16="http://schemas.microsoft.com/office/drawing/2014/main" id="{B11515E8-6391-DEF5-F56C-CBE74744A50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36771" y="4799529"/>
            <a:ext cx="2934109" cy="762106"/>
          </a:xfrm>
          <a:prstGeom prst="rect">
            <a:avLst/>
          </a:prstGeom>
        </p:spPr>
      </p:pic>
      <p:cxnSp>
        <p:nvCxnSpPr>
          <p:cNvPr id="1169" name="Straight Connector 1168">
            <a:extLst>
              <a:ext uri="{FF2B5EF4-FFF2-40B4-BE49-F238E27FC236}">
                <a16:creationId xmlns:a16="http://schemas.microsoft.com/office/drawing/2014/main" id="{ACBBC9DB-829C-9DB1-CB17-DE4FD82E8ACA}"/>
              </a:ext>
            </a:extLst>
          </p:cNvPr>
          <p:cNvCxnSpPr>
            <a:cxnSpLocks/>
            <a:endCxn id="28" idx="1"/>
          </p:cNvCxnSpPr>
          <p:nvPr/>
        </p:nvCxnSpPr>
        <p:spPr>
          <a:xfrm>
            <a:off x="8038103" y="3010372"/>
            <a:ext cx="1909704" cy="1826095"/>
          </a:xfrm>
          <a:prstGeom prst="line">
            <a:avLst/>
          </a:prstGeom>
          <a:ln w="12700" cap="rnd">
            <a:solidFill>
              <a:schemeClr val="tx1"/>
            </a:solidFill>
            <a:round/>
            <a:headEnd w="sm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9" name="TextBox 1178">
            <a:extLst>
              <a:ext uri="{FF2B5EF4-FFF2-40B4-BE49-F238E27FC236}">
                <a16:creationId xmlns:a16="http://schemas.microsoft.com/office/drawing/2014/main" id="{A60DF1EC-0981-A151-2C42-12A3C462075F}"/>
              </a:ext>
            </a:extLst>
          </p:cNvPr>
          <p:cNvSpPr txBox="1"/>
          <p:nvPr/>
        </p:nvSpPr>
        <p:spPr>
          <a:xfrm>
            <a:off x="373307" y="3675152"/>
            <a:ext cx="3316614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600"/>
              </a:spcAft>
            </a:pPr>
            <a:r>
              <a:rPr lang="de-CH" sz="1200" dirty="0" err="1">
                <a:solidFill>
                  <a:schemeClr val="bg2">
                    <a:lumMod val="75000"/>
                  </a:schemeClr>
                </a:solidFill>
              </a:rPr>
              <a:t>create</a:t>
            </a:r>
            <a:r>
              <a:rPr lang="de-CH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CH" sz="1200" dirty="0" err="1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</a:rPr>
              <a:t>ISmartDevice</a:t>
            </a:r>
            <a:r>
              <a:rPr lang="de-CH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CH" sz="1200" b="1" dirty="0" err="1">
                <a:solidFill>
                  <a:schemeClr val="bg2">
                    <a:lumMod val="75000"/>
                  </a:schemeClr>
                </a:solidFill>
              </a:rPr>
              <a:t>SmokeDetectorActor</a:t>
            </a:r>
            <a:r>
              <a:rPr lang="de-CH" sz="1200" dirty="0">
                <a:solidFill>
                  <a:schemeClr val="bg2">
                    <a:lumMod val="75000"/>
                  </a:schemeClr>
                </a:solidFill>
              </a:rPr>
              <a:t> A + B</a:t>
            </a:r>
          </a:p>
          <a:p>
            <a:pPr>
              <a:spcAft>
                <a:spcPts val="600"/>
              </a:spcAft>
            </a:pPr>
            <a:r>
              <a:rPr lang="de-CH" sz="1200" dirty="0" err="1">
                <a:solidFill>
                  <a:schemeClr val="bg2">
                    <a:lumMod val="75000"/>
                  </a:schemeClr>
                </a:solidFill>
              </a:rPr>
              <a:t>create</a:t>
            </a:r>
            <a:r>
              <a:rPr lang="de-CH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CH" sz="1200" dirty="0" err="1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</a:rPr>
              <a:t>IController</a:t>
            </a:r>
            <a:r>
              <a:rPr lang="de-CH" sz="1200" b="1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CH" sz="1200" b="1" dirty="0" err="1">
                <a:solidFill>
                  <a:schemeClr val="bg2">
                    <a:lumMod val="75000"/>
                  </a:schemeClr>
                </a:solidFill>
              </a:rPr>
              <a:t>ControllerActor</a:t>
            </a:r>
            <a:endParaRPr lang="de-CH" sz="1200" b="1" dirty="0">
              <a:solidFill>
                <a:schemeClr val="bg2">
                  <a:lumMod val="75000"/>
                </a:schemeClr>
              </a:solidFill>
            </a:endParaRPr>
          </a:p>
          <a:p>
            <a:pPr>
              <a:spcAft>
                <a:spcPts val="600"/>
              </a:spcAft>
            </a:pPr>
            <a:endParaRPr lang="de-CH" sz="1000" dirty="0"/>
          </a:p>
        </p:txBody>
      </p:sp>
      <p:sp>
        <p:nvSpPr>
          <p:cNvPr id="1180" name="TextBox 1179">
            <a:extLst>
              <a:ext uri="{FF2B5EF4-FFF2-40B4-BE49-F238E27FC236}">
                <a16:creationId xmlns:a16="http://schemas.microsoft.com/office/drawing/2014/main" id="{13143C6D-2D64-87A7-53BF-9ED159FD1ABF}"/>
              </a:ext>
            </a:extLst>
          </p:cNvPr>
          <p:cNvSpPr txBox="1"/>
          <p:nvPr/>
        </p:nvSpPr>
        <p:spPr>
          <a:xfrm>
            <a:off x="9292678" y="4068979"/>
            <a:ext cx="1925427" cy="273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de-CH" sz="1400" dirty="0" err="1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</a:rPr>
              <a:t>IController</a:t>
            </a:r>
            <a:endParaRPr lang="de-CH" sz="1400" dirty="0">
              <a:solidFill>
                <a:schemeClr val="tx2">
                  <a:lumMod val="50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5480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2">
          <a:extLst>
            <a:ext uri="{FF2B5EF4-FFF2-40B4-BE49-F238E27FC236}">
              <a16:creationId xmlns:a16="http://schemas.microsoft.com/office/drawing/2014/main" id="{EE01F75B-1D03-3F50-42C3-6DE2A1CDC7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616;p50">
            <a:extLst>
              <a:ext uri="{FF2B5EF4-FFF2-40B4-BE49-F238E27FC236}">
                <a16:creationId xmlns:a16="http://schemas.microsoft.com/office/drawing/2014/main" id="{478D559E-1D48-8A41-DF43-96269972F2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68615" y="133240"/>
            <a:ext cx="1080000" cy="10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4" name="Google Shape;1164;p96">
            <a:extLst>
              <a:ext uri="{FF2B5EF4-FFF2-40B4-BE49-F238E27FC236}">
                <a16:creationId xmlns:a16="http://schemas.microsoft.com/office/drawing/2014/main" id="{2606CECD-CE19-5A63-8C77-2FC037B1B26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6754" y="215001"/>
            <a:ext cx="11820099" cy="92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dirty="0"/>
              <a:t>Authoring Actors with .NET SDK</a:t>
            </a:r>
            <a:endParaRPr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FBB4CE2-5F35-5740-9DC3-4D2AE8E0326B}"/>
              </a:ext>
            </a:extLst>
          </p:cNvPr>
          <p:cNvSpPr txBox="1"/>
          <p:nvPr/>
        </p:nvSpPr>
        <p:spPr>
          <a:xfrm>
            <a:off x="2643716" y="1856426"/>
            <a:ext cx="6904568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CF222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600" b="1" dirty="0">
                <a:solidFill>
                  <a:srgbClr val="1F232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>
                <a:solidFill>
                  <a:srgbClr val="CF222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interface</a:t>
            </a:r>
            <a:r>
              <a:rPr lang="en-US" sz="1600" b="1" dirty="0">
                <a:solidFill>
                  <a:srgbClr val="1F232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 err="1">
                <a:solidFill>
                  <a:srgbClr val="9538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ISmartDevice</a:t>
            </a:r>
            <a:r>
              <a:rPr lang="en-US" sz="1600" b="1" dirty="0">
                <a:solidFill>
                  <a:srgbClr val="1F232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: </a:t>
            </a:r>
            <a:r>
              <a:rPr lang="en-US" sz="1600" b="1" dirty="0" err="1">
                <a:solidFill>
                  <a:srgbClr val="1F232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IActor</a:t>
            </a:r>
            <a:endParaRPr lang="en-US" sz="1600" b="1" dirty="0">
              <a:solidFill>
                <a:srgbClr val="1F2328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solidFill>
                  <a:srgbClr val="1F232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1600" b="1" dirty="0">
                <a:solidFill>
                  <a:srgbClr val="1F232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  Task&lt;</a:t>
            </a:r>
            <a:r>
              <a:rPr lang="en-US" sz="1600" b="1" dirty="0">
                <a:solidFill>
                  <a:srgbClr val="CF222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1600" b="1" dirty="0">
                <a:solidFill>
                  <a:srgbClr val="1F232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1600" b="1" dirty="0" err="1">
                <a:solidFill>
                  <a:srgbClr val="8250D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SetDataAsync</a:t>
            </a:r>
            <a:r>
              <a:rPr lang="en-US" sz="1600" b="1" dirty="0">
                <a:solidFill>
                  <a:srgbClr val="1F232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b="1" dirty="0" err="1">
                <a:solidFill>
                  <a:srgbClr val="9538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SmartDeviceData</a:t>
            </a:r>
            <a:r>
              <a:rPr lang="en-US" sz="1600" b="1" dirty="0">
                <a:solidFill>
                  <a:srgbClr val="1F232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>
                <a:solidFill>
                  <a:srgbClr val="9538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device</a:t>
            </a:r>
            <a:r>
              <a:rPr lang="en-US" sz="1600" b="1" dirty="0">
                <a:solidFill>
                  <a:srgbClr val="1F232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600" b="1" dirty="0">
                <a:solidFill>
                  <a:srgbClr val="1F232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  Task&lt;</a:t>
            </a:r>
            <a:r>
              <a:rPr lang="en-US" sz="1600" b="1" dirty="0" err="1">
                <a:solidFill>
                  <a:srgbClr val="9538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SmartDeviceData</a:t>
            </a:r>
            <a:r>
              <a:rPr lang="en-US" sz="1600" b="1" dirty="0">
                <a:solidFill>
                  <a:srgbClr val="1F232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1600" b="1" dirty="0" err="1">
                <a:solidFill>
                  <a:srgbClr val="8250D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GetDataAsync</a:t>
            </a:r>
            <a:r>
              <a:rPr lang="en-US" sz="1600" b="1" dirty="0">
                <a:solidFill>
                  <a:srgbClr val="1F232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r>
              <a:rPr lang="en-US" sz="1600" b="1" dirty="0">
                <a:solidFill>
                  <a:srgbClr val="1F232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  Task </a:t>
            </a:r>
            <a:r>
              <a:rPr lang="en-US" sz="1600" b="1" dirty="0" err="1">
                <a:solidFill>
                  <a:srgbClr val="8250D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DetectSmokeAsync</a:t>
            </a:r>
            <a:r>
              <a:rPr lang="en-US" sz="1600" b="1" dirty="0">
                <a:solidFill>
                  <a:srgbClr val="1F232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r>
              <a:rPr lang="en-US" sz="1600" b="1" dirty="0">
                <a:solidFill>
                  <a:srgbClr val="1F232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  Task </a:t>
            </a:r>
            <a:r>
              <a:rPr lang="en-US" sz="1600" b="1" dirty="0" err="1">
                <a:solidFill>
                  <a:srgbClr val="8250D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SoundAlarm</a:t>
            </a:r>
            <a:r>
              <a:rPr lang="en-US" sz="1600" b="1" dirty="0">
                <a:solidFill>
                  <a:srgbClr val="1F232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r>
              <a:rPr lang="en-US" sz="1600" b="1" dirty="0">
                <a:solidFill>
                  <a:srgbClr val="1F232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  Task </a:t>
            </a:r>
            <a:r>
              <a:rPr lang="en-US" sz="1600" b="1" dirty="0" err="1">
                <a:solidFill>
                  <a:srgbClr val="8250D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ClearAlarm</a:t>
            </a:r>
            <a:r>
              <a:rPr lang="en-US" sz="1600" b="1" dirty="0">
                <a:solidFill>
                  <a:srgbClr val="1F232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r>
              <a:rPr lang="en-US" sz="1600" b="1" dirty="0">
                <a:solidFill>
                  <a:srgbClr val="1F232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7A598E1-7398-B880-CB60-AF8AE67C7A29}"/>
              </a:ext>
            </a:extLst>
          </p:cNvPr>
          <p:cNvSpPr txBox="1"/>
          <p:nvPr/>
        </p:nvSpPr>
        <p:spPr>
          <a:xfrm>
            <a:off x="2643716" y="4462726"/>
            <a:ext cx="7044268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CF222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600" b="1" dirty="0">
                <a:solidFill>
                  <a:srgbClr val="1F232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>
                <a:solidFill>
                  <a:srgbClr val="CF222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1600" b="1" dirty="0">
                <a:solidFill>
                  <a:srgbClr val="1F232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 err="1">
                <a:solidFill>
                  <a:srgbClr val="9538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SmartDeviceData</a:t>
            </a:r>
            <a:endParaRPr lang="en-US" sz="1600" b="1" dirty="0">
              <a:solidFill>
                <a:srgbClr val="1F2328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solidFill>
                  <a:srgbClr val="1F232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   </a:t>
            </a:r>
          </a:p>
          <a:p>
            <a:r>
              <a:rPr lang="en-US" sz="1600" b="1" dirty="0">
                <a:solidFill>
                  <a:srgbClr val="1F232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  </a:t>
            </a:r>
            <a:r>
              <a:rPr lang="en-US" sz="1600" b="1" dirty="0">
                <a:solidFill>
                  <a:srgbClr val="CF222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600" b="1" dirty="0">
                <a:solidFill>
                  <a:srgbClr val="1F232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>
                <a:solidFill>
                  <a:srgbClr val="CF222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1600" b="1" dirty="0">
                <a:solidFill>
                  <a:srgbClr val="1F232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Status { </a:t>
            </a:r>
            <a:r>
              <a:rPr lang="en-US" sz="1600" b="1" dirty="0">
                <a:solidFill>
                  <a:srgbClr val="CF222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get</a:t>
            </a:r>
            <a:r>
              <a:rPr lang="en-US" sz="1600" b="1" dirty="0">
                <a:solidFill>
                  <a:srgbClr val="1F232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600" b="1" dirty="0">
                <a:solidFill>
                  <a:srgbClr val="CF222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set</a:t>
            </a:r>
            <a:r>
              <a:rPr lang="en-US" sz="1600" b="1" dirty="0">
                <a:solidFill>
                  <a:srgbClr val="1F232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 } </a:t>
            </a:r>
            <a:r>
              <a:rPr lang="en-US" sz="1600" b="1" dirty="0">
                <a:solidFill>
                  <a:srgbClr val="CF222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600" b="1" dirty="0">
                <a:solidFill>
                  <a:srgbClr val="1F232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>
                <a:solidFill>
                  <a:srgbClr val="CF222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default!</a:t>
            </a:r>
            <a:r>
              <a:rPr lang="en-US" sz="1600" b="1" dirty="0">
                <a:solidFill>
                  <a:srgbClr val="1F232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600" b="1" dirty="0">
                <a:solidFill>
                  <a:srgbClr val="1F232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  </a:t>
            </a:r>
            <a:r>
              <a:rPr lang="en-US" sz="1600" b="1" dirty="0">
                <a:solidFill>
                  <a:srgbClr val="CF222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600" b="1" dirty="0">
                <a:solidFill>
                  <a:srgbClr val="1F232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>
                <a:solidFill>
                  <a:srgbClr val="CF222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1600" b="1" dirty="0">
                <a:solidFill>
                  <a:srgbClr val="1F232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Location { </a:t>
            </a:r>
            <a:r>
              <a:rPr lang="en-US" sz="1600" b="1" dirty="0">
                <a:solidFill>
                  <a:srgbClr val="CF222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get</a:t>
            </a:r>
            <a:r>
              <a:rPr lang="en-US" sz="1600" b="1" dirty="0">
                <a:solidFill>
                  <a:srgbClr val="1F232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600" b="1" dirty="0">
                <a:solidFill>
                  <a:srgbClr val="CF222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set</a:t>
            </a:r>
            <a:r>
              <a:rPr lang="en-US" sz="1600" b="1" dirty="0">
                <a:solidFill>
                  <a:srgbClr val="1F232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 } </a:t>
            </a:r>
            <a:r>
              <a:rPr lang="en-US" sz="1600" b="1" dirty="0">
                <a:solidFill>
                  <a:srgbClr val="CF222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600" b="1" dirty="0">
                <a:solidFill>
                  <a:srgbClr val="1F232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>
                <a:solidFill>
                  <a:srgbClr val="CF222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default!</a:t>
            </a:r>
            <a:r>
              <a:rPr lang="en-US" sz="1600" b="1" dirty="0">
                <a:solidFill>
                  <a:srgbClr val="1F232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en-US" sz="1600" b="1" dirty="0">
                <a:solidFill>
                  <a:srgbClr val="1F232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600" b="1" dirty="0">
                <a:solidFill>
                  <a:srgbClr val="1F232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0283375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2">
          <a:extLst>
            <a:ext uri="{FF2B5EF4-FFF2-40B4-BE49-F238E27FC236}">
              <a16:creationId xmlns:a16="http://schemas.microsoft.com/office/drawing/2014/main" id="{34B95FCD-DB28-5223-7FDC-0585E7FF44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616;p50">
            <a:extLst>
              <a:ext uri="{FF2B5EF4-FFF2-40B4-BE49-F238E27FC236}">
                <a16:creationId xmlns:a16="http://schemas.microsoft.com/office/drawing/2014/main" id="{80BF6EA3-3276-7CB5-91B0-4CB4854AE51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68615" y="133240"/>
            <a:ext cx="1080000" cy="10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4" name="Google Shape;1164;p96">
            <a:extLst>
              <a:ext uri="{FF2B5EF4-FFF2-40B4-BE49-F238E27FC236}">
                <a16:creationId xmlns:a16="http://schemas.microsoft.com/office/drawing/2014/main" id="{D52FF527-F90B-19B8-CFBB-D310DF4EB78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6754" y="215001"/>
            <a:ext cx="11820099" cy="92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dirty="0"/>
              <a:t>Authoring Actors with .NET SDK</a:t>
            </a:r>
            <a:endParaRPr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D21587-BC13-ED2A-F152-3795E0EAEE17}"/>
              </a:ext>
            </a:extLst>
          </p:cNvPr>
          <p:cNvSpPr txBox="1"/>
          <p:nvPr/>
        </p:nvSpPr>
        <p:spPr>
          <a:xfrm>
            <a:off x="981153" y="1913223"/>
            <a:ext cx="10229694" cy="42780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CF222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sz="1600" b="1" dirty="0">
                <a:solidFill>
                  <a:srgbClr val="1F232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deviceActorId1 </a:t>
            </a:r>
            <a:r>
              <a:rPr lang="en-US" sz="1600" b="1" dirty="0">
                <a:solidFill>
                  <a:srgbClr val="CF222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600" b="1" dirty="0">
                <a:solidFill>
                  <a:srgbClr val="1F232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>
                <a:solidFill>
                  <a:srgbClr val="CF222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1600" b="1" dirty="0">
                <a:solidFill>
                  <a:srgbClr val="1F232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 err="1">
                <a:solidFill>
                  <a:srgbClr val="1F232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ActorId</a:t>
            </a:r>
            <a:r>
              <a:rPr lang="en-US" sz="1600" b="1" dirty="0">
                <a:solidFill>
                  <a:srgbClr val="1F232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b="1" dirty="0">
                <a:solidFill>
                  <a:srgbClr val="0A306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"device1"</a:t>
            </a:r>
            <a:r>
              <a:rPr lang="en-US" sz="1600" b="1" dirty="0">
                <a:solidFill>
                  <a:srgbClr val="1F232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br>
              <a:rPr lang="en-US" sz="1600" b="1" dirty="0">
                <a:solidFill>
                  <a:srgbClr val="1F232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600" b="1" dirty="0">
                <a:solidFill>
                  <a:srgbClr val="6E778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 Create a new instance of the data class that will be stored in the actor</a:t>
            </a:r>
            <a:endParaRPr lang="en-US" sz="1600" b="1" dirty="0">
              <a:solidFill>
                <a:srgbClr val="1F2328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solidFill>
                  <a:srgbClr val="CF222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sz="1600" b="1" dirty="0">
                <a:solidFill>
                  <a:srgbClr val="1F232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deviceData1 </a:t>
            </a:r>
            <a:r>
              <a:rPr lang="en-US" sz="1600" b="1" dirty="0">
                <a:solidFill>
                  <a:srgbClr val="CF222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600" b="1" dirty="0">
                <a:solidFill>
                  <a:srgbClr val="1F232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>
                <a:solidFill>
                  <a:srgbClr val="CF222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1600" b="1" dirty="0">
                <a:solidFill>
                  <a:srgbClr val="1F232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 err="1">
                <a:solidFill>
                  <a:srgbClr val="1F232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SmartDeviceData</a:t>
            </a:r>
            <a:r>
              <a:rPr lang="en-US" sz="1600" b="1" dirty="0">
                <a:solidFill>
                  <a:srgbClr val="1F232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(){</a:t>
            </a:r>
          </a:p>
          <a:p>
            <a:r>
              <a:rPr lang="en-US" sz="1600" b="1" dirty="0">
                <a:solidFill>
                  <a:srgbClr val="1F232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Location </a:t>
            </a:r>
            <a:r>
              <a:rPr lang="en-US" sz="1600" b="1" dirty="0">
                <a:solidFill>
                  <a:srgbClr val="CF222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600" b="1" dirty="0">
                <a:solidFill>
                  <a:srgbClr val="1F232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>
                <a:solidFill>
                  <a:srgbClr val="0A306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"First Floor"</a:t>
            </a:r>
            <a:r>
              <a:rPr lang="en-US" sz="1600" b="1" dirty="0">
                <a:solidFill>
                  <a:srgbClr val="1F232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600" b="1" dirty="0">
                <a:solidFill>
                  <a:srgbClr val="1F232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  Status </a:t>
            </a:r>
            <a:r>
              <a:rPr lang="en-US" sz="1600" b="1" dirty="0">
                <a:solidFill>
                  <a:srgbClr val="CF222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600" b="1" dirty="0">
                <a:solidFill>
                  <a:srgbClr val="1F232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>
                <a:solidFill>
                  <a:srgbClr val="0A306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"Ready"</a:t>
            </a:r>
            <a:r>
              <a:rPr lang="en-US" sz="1600" b="1" dirty="0">
                <a:solidFill>
                  <a:srgbClr val="1F232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600" b="1" dirty="0">
                <a:solidFill>
                  <a:srgbClr val="1F232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};</a:t>
            </a:r>
          </a:p>
          <a:p>
            <a:br>
              <a:rPr lang="en-US" sz="1600" b="1" dirty="0">
                <a:solidFill>
                  <a:srgbClr val="1F232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600" b="1" dirty="0">
                <a:solidFill>
                  <a:srgbClr val="6E778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 Create the local proxy by using the same interface that the service implements.</a:t>
            </a:r>
            <a:endParaRPr lang="en-US" sz="1600" b="1" dirty="0">
              <a:solidFill>
                <a:srgbClr val="1F2328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solidFill>
                  <a:srgbClr val="6E778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 You need to provide the type and id so the actor can be located. </a:t>
            </a:r>
            <a:endParaRPr lang="en-US" sz="1600" b="1" dirty="0">
              <a:solidFill>
                <a:srgbClr val="1F2328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solidFill>
                  <a:srgbClr val="6E778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 If the actor matching this id does not exist, it will be created</a:t>
            </a:r>
            <a:endParaRPr lang="en-US" sz="1600" b="1" dirty="0">
              <a:solidFill>
                <a:srgbClr val="1F2328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solidFill>
                  <a:srgbClr val="CF222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sz="1600" b="1" dirty="0">
                <a:solidFill>
                  <a:srgbClr val="1F232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proxySmartDevice1 </a:t>
            </a:r>
            <a:r>
              <a:rPr lang="en-US" sz="1600" b="1" dirty="0">
                <a:solidFill>
                  <a:srgbClr val="CF222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600" b="1" dirty="0">
                <a:solidFill>
                  <a:srgbClr val="1F232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 err="1">
                <a:solidFill>
                  <a:srgbClr val="1F232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ActorProxy</a:t>
            </a:r>
            <a:r>
              <a:rPr lang="en-US" sz="1600" b="1" dirty="0" err="1">
                <a:solidFill>
                  <a:srgbClr val="CF222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600" b="1" dirty="0" err="1">
                <a:solidFill>
                  <a:srgbClr val="1F232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Create</a:t>
            </a:r>
            <a:r>
              <a:rPr lang="en-US" sz="1600" b="1" dirty="0">
                <a:solidFill>
                  <a:srgbClr val="1F232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1600" b="1" dirty="0" err="1">
                <a:solidFill>
                  <a:srgbClr val="1F232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ISmartDevice</a:t>
            </a:r>
            <a:r>
              <a:rPr lang="en-US" sz="1600" b="1" dirty="0">
                <a:solidFill>
                  <a:srgbClr val="1F232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&gt;(</a:t>
            </a:r>
          </a:p>
          <a:p>
            <a:r>
              <a:rPr lang="en-US" sz="1600" b="1" dirty="0">
                <a:solidFill>
                  <a:srgbClr val="1F232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600" b="1" dirty="0">
                <a:solidFill>
                  <a:srgbClr val="1F232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deviceActorId1,</a:t>
            </a:r>
          </a:p>
          <a:p>
            <a:r>
              <a:rPr lang="en-US" sz="1600" b="1" dirty="0">
                <a:solidFill>
                  <a:srgbClr val="1F232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600" b="1" dirty="0">
                <a:solidFill>
                  <a:srgbClr val="1F232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600" b="1" dirty="0" err="1">
                <a:solidFill>
                  <a:srgbClr val="1F232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SmokeDetectorActor</a:t>
            </a:r>
            <a:r>
              <a:rPr lang="en-US" sz="1600" b="1" dirty="0">
                <a:solidFill>
                  <a:srgbClr val="1F232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");</a:t>
            </a:r>
          </a:p>
          <a:p>
            <a:br>
              <a:rPr lang="en-US" sz="1600" b="1" dirty="0">
                <a:solidFill>
                  <a:srgbClr val="1F232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600" b="1" dirty="0">
                <a:solidFill>
                  <a:srgbClr val="6E778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 Now you can use the actor interface to call the actor's methods.</a:t>
            </a:r>
            <a:endParaRPr lang="en-US" sz="1600" b="1" dirty="0">
              <a:solidFill>
                <a:srgbClr val="1F2328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solidFill>
                  <a:srgbClr val="CF222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sz="1600" b="1" dirty="0">
                <a:solidFill>
                  <a:srgbClr val="1F232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setDataResponse1 </a:t>
            </a:r>
            <a:r>
              <a:rPr lang="en-US" sz="1600" b="1" dirty="0">
                <a:solidFill>
                  <a:srgbClr val="CF222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600" b="1" dirty="0">
                <a:solidFill>
                  <a:srgbClr val="1F232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>
                <a:solidFill>
                  <a:srgbClr val="CF222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await</a:t>
            </a:r>
            <a:r>
              <a:rPr lang="en-US" sz="1600" b="1" dirty="0">
                <a:solidFill>
                  <a:srgbClr val="1F232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proxySmartDevice1</a:t>
            </a:r>
            <a:r>
              <a:rPr lang="en-US" sz="1600" b="1" dirty="0">
                <a:solidFill>
                  <a:srgbClr val="CF222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600" b="1" dirty="0">
                <a:solidFill>
                  <a:srgbClr val="1F232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SetDataAsync(deviceData1);</a:t>
            </a:r>
          </a:p>
        </p:txBody>
      </p:sp>
    </p:spTree>
    <p:extLst>
      <p:ext uri="{BB962C8B-B14F-4D97-AF65-F5344CB8AC3E}">
        <p14:creationId xmlns:p14="http://schemas.microsoft.com/office/powerpoint/2010/main" val="28812763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87A08-2A7E-7266-9210-545F3E65B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Actor Challenge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4838F2D-5660-553E-391E-1EBFF23D6D85}"/>
              </a:ext>
            </a:extLst>
          </p:cNvPr>
          <p:cNvSpPr txBox="1"/>
          <p:nvPr/>
        </p:nvSpPr>
        <p:spPr>
          <a:xfrm>
            <a:off x="1247775" y="1323975"/>
            <a:ext cx="9763125" cy="5124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600"/>
              </a:spcAft>
            </a:pPr>
            <a:r>
              <a:rPr lang="de-CH" dirty="0"/>
              <a:t>In der vorliegenden Version gibt es einen Aspekt der sehr unnatürlich ist:</a:t>
            </a:r>
            <a:br>
              <a:rPr lang="de-CH" dirty="0"/>
            </a:br>
            <a:r>
              <a:rPr lang="de-CH" dirty="0"/>
              <a:t>Der Alarm wird von der </a:t>
            </a:r>
            <a:r>
              <a:rPr lang="de-CH" dirty="0" err="1"/>
              <a:t>Console</a:t>
            </a:r>
            <a:r>
              <a:rPr lang="de-CH" dirty="0"/>
              <a:t> ausgelöst.</a:t>
            </a:r>
            <a:br>
              <a:rPr lang="de-CH" dirty="0"/>
            </a:br>
            <a:r>
              <a:rPr lang="de-CH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await</a:t>
            </a:r>
            <a:r>
              <a:rPr lang="de-CH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proxySmartDevice1.DetectSmokeAsync</a:t>
            </a:r>
            <a:r>
              <a:rPr lang="de-CH" sz="1800" dirty="0">
                <a:solidFill>
                  <a:srgbClr val="D86AC2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</a:t>
            </a:r>
            <a:r>
              <a:rPr lang="de-CH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  <a:br>
              <a:rPr lang="de-CH" dirty="0"/>
            </a:br>
            <a:br>
              <a:rPr lang="de-CH" dirty="0"/>
            </a:br>
            <a:r>
              <a:rPr lang="de-CH" dirty="0"/>
              <a:t>In der Realität wäre es der </a:t>
            </a:r>
            <a:r>
              <a:rPr lang="de-CH" dirty="0" err="1"/>
              <a:t>SmokeDetector</a:t>
            </a:r>
            <a:r>
              <a:rPr lang="de-CH" dirty="0"/>
              <a:t>, der den Alarm detektiert.</a:t>
            </a:r>
          </a:p>
          <a:p>
            <a:pPr>
              <a:spcAft>
                <a:spcPts val="600"/>
              </a:spcAft>
            </a:pPr>
            <a:r>
              <a:rPr lang="de-CH" dirty="0"/>
              <a:t>Baue das Programm so um, dass der </a:t>
            </a:r>
            <a:r>
              <a:rPr lang="de-CH" dirty="0" err="1"/>
              <a:t>SmokeDetector</a:t>
            </a:r>
            <a:r>
              <a:rPr lang="de-CH" dirty="0"/>
              <a:t> nach Zufallsprinzip einen Alarm auslöst.</a:t>
            </a:r>
          </a:p>
          <a:p>
            <a:pPr>
              <a:spcAft>
                <a:spcPts val="600"/>
              </a:spcAft>
            </a:pPr>
            <a:endParaRPr lang="de-CH" dirty="0"/>
          </a:p>
          <a:p>
            <a:pPr>
              <a:spcAft>
                <a:spcPts val="600"/>
              </a:spcAft>
            </a:pPr>
            <a:endParaRPr lang="de-CH" dirty="0"/>
          </a:p>
          <a:p>
            <a:pPr>
              <a:spcAft>
                <a:spcPts val="600"/>
              </a:spcAft>
            </a:pPr>
            <a:endParaRPr lang="de-CH" dirty="0"/>
          </a:p>
          <a:p>
            <a:pPr>
              <a:spcAft>
                <a:spcPts val="600"/>
              </a:spcAft>
            </a:pPr>
            <a:r>
              <a:rPr lang="de-CH" dirty="0"/>
              <a:t>In </a:t>
            </a:r>
            <a:r>
              <a:rPr lang="de-CH" dirty="0" err="1"/>
              <a:t>the</a:t>
            </a:r>
            <a:r>
              <a:rPr lang="de-CH" dirty="0"/>
              <a:t> original </a:t>
            </a:r>
            <a:r>
              <a:rPr lang="de-CH" dirty="0" err="1"/>
              <a:t>version</a:t>
            </a:r>
            <a:r>
              <a:rPr lang="de-CH" dirty="0"/>
              <a:t> </a:t>
            </a:r>
            <a:r>
              <a:rPr lang="de-CH" dirty="0" err="1"/>
              <a:t>there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one</a:t>
            </a:r>
            <a:r>
              <a:rPr lang="de-CH" dirty="0"/>
              <a:t> </a:t>
            </a:r>
            <a:r>
              <a:rPr lang="de-CH" dirty="0" err="1"/>
              <a:t>aspect</a:t>
            </a:r>
            <a:r>
              <a:rPr lang="de-CH" dirty="0"/>
              <a:t> </a:t>
            </a:r>
            <a:r>
              <a:rPr lang="de-CH" dirty="0" err="1"/>
              <a:t>that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very</a:t>
            </a:r>
            <a:r>
              <a:rPr lang="de-CH" dirty="0"/>
              <a:t> </a:t>
            </a:r>
            <a:r>
              <a:rPr lang="de-CH" dirty="0" err="1"/>
              <a:t>unnaturl</a:t>
            </a:r>
            <a:r>
              <a:rPr lang="de-CH" dirty="0"/>
              <a:t>: The </a:t>
            </a:r>
            <a:r>
              <a:rPr lang="de-CH" dirty="0" err="1"/>
              <a:t>alam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triggered</a:t>
            </a:r>
            <a:r>
              <a:rPr lang="de-CH" dirty="0"/>
              <a:t> </a:t>
            </a:r>
            <a:r>
              <a:rPr lang="de-CH" dirty="0" err="1"/>
              <a:t>by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console</a:t>
            </a:r>
            <a:r>
              <a:rPr lang="de-CH" dirty="0"/>
              <a:t> </a:t>
            </a:r>
            <a:r>
              <a:rPr lang="de-CH" dirty="0" err="1"/>
              <a:t>app</a:t>
            </a:r>
            <a:endParaRPr lang="de-CH" dirty="0"/>
          </a:p>
          <a:p>
            <a:pPr>
              <a:spcAft>
                <a:spcPts val="600"/>
              </a:spcAft>
            </a:pPr>
            <a:r>
              <a:rPr lang="de-CH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await</a:t>
            </a:r>
            <a:r>
              <a:rPr lang="de-CH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proxySmartDevice1.DetectSmokeAsync</a:t>
            </a:r>
            <a:r>
              <a:rPr lang="de-CH" sz="1800" dirty="0">
                <a:solidFill>
                  <a:srgbClr val="D86AC2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</a:t>
            </a:r>
            <a:r>
              <a:rPr lang="de-CH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  <a:endParaRPr lang="de-CH" dirty="0"/>
          </a:p>
          <a:p>
            <a:pPr>
              <a:spcAft>
                <a:spcPts val="600"/>
              </a:spcAft>
            </a:pPr>
            <a:endParaRPr lang="de-CH" dirty="0"/>
          </a:p>
          <a:p>
            <a:pPr>
              <a:spcAft>
                <a:spcPts val="600"/>
              </a:spcAft>
            </a:pPr>
            <a:r>
              <a:rPr lang="de-CH" dirty="0"/>
              <a:t>In </a:t>
            </a:r>
            <a:r>
              <a:rPr lang="de-CH" dirty="0" err="1"/>
              <a:t>reality</a:t>
            </a:r>
            <a:r>
              <a:rPr lang="de-CH" dirty="0"/>
              <a:t> </a:t>
            </a:r>
            <a:r>
              <a:rPr lang="de-CH" dirty="0" err="1"/>
              <a:t>it</a:t>
            </a:r>
            <a:r>
              <a:rPr lang="de-CH" dirty="0"/>
              <a:t> </a:t>
            </a:r>
            <a:r>
              <a:rPr lang="de-CH" dirty="0" err="1"/>
              <a:t>would</a:t>
            </a:r>
            <a:r>
              <a:rPr lang="de-CH" dirty="0"/>
              <a:t> </a:t>
            </a:r>
            <a:r>
              <a:rPr lang="de-CH" dirty="0" err="1"/>
              <a:t>be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SmokeDetector</a:t>
            </a:r>
            <a:r>
              <a:rPr lang="de-CH" dirty="0"/>
              <a:t> </a:t>
            </a:r>
            <a:r>
              <a:rPr lang="de-CH" dirty="0" err="1"/>
              <a:t>that</a:t>
            </a:r>
            <a:r>
              <a:rPr lang="de-CH" dirty="0"/>
              <a:t> </a:t>
            </a:r>
            <a:r>
              <a:rPr lang="de-CH" dirty="0" err="1"/>
              <a:t>detects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alarm</a:t>
            </a:r>
            <a:endParaRPr lang="de-CH" dirty="0"/>
          </a:p>
          <a:p>
            <a:pPr>
              <a:spcAft>
                <a:spcPts val="600"/>
              </a:spcAft>
            </a:pPr>
            <a:r>
              <a:rPr lang="de-CH" dirty="0" err="1"/>
              <a:t>Rebuild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program</a:t>
            </a:r>
            <a:r>
              <a:rPr lang="de-CH" dirty="0"/>
              <a:t> so </a:t>
            </a:r>
            <a:r>
              <a:rPr lang="de-CH" dirty="0" err="1"/>
              <a:t>that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SmokeDetector</a:t>
            </a:r>
            <a:r>
              <a:rPr lang="de-CH" dirty="0"/>
              <a:t> </a:t>
            </a:r>
            <a:r>
              <a:rPr lang="de-CH" dirty="0" err="1"/>
              <a:t>triggers</a:t>
            </a:r>
            <a:r>
              <a:rPr lang="de-CH" dirty="0"/>
              <a:t> an </a:t>
            </a:r>
            <a:r>
              <a:rPr lang="de-CH" dirty="0" err="1"/>
              <a:t>alarm</a:t>
            </a:r>
            <a:r>
              <a:rPr lang="de-CH" dirty="0"/>
              <a:t> at </a:t>
            </a:r>
            <a:r>
              <a:rPr lang="de-CH" dirty="0" err="1"/>
              <a:t>random</a:t>
            </a:r>
            <a:r>
              <a:rPr lang="de-CH" dirty="0"/>
              <a:t>.</a:t>
            </a:r>
            <a:br>
              <a:rPr lang="de-CH" dirty="0"/>
            </a:b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3095362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DEBF33D-6BE3-054C-3FC1-48C44728E7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94800" y="2032000"/>
            <a:ext cx="8064499" cy="3904058"/>
          </a:xfrm>
        </p:spPr>
        <p:txBody>
          <a:bodyPr/>
          <a:lstStyle/>
          <a:p>
            <a:r>
              <a:rPr lang="de-CH" dirty="0" err="1"/>
              <a:t>install</a:t>
            </a:r>
            <a:r>
              <a:rPr lang="de-CH" dirty="0"/>
              <a:t> Docker Desktop</a:t>
            </a:r>
          </a:p>
          <a:p>
            <a:r>
              <a:rPr lang="de-CH" dirty="0" err="1"/>
              <a:t>install</a:t>
            </a:r>
            <a:r>
              <a:rPr lang="de-CH" dirty="0"/>
              <a:t> Visual Studio 2022 / </a:t>
            </a:r>
            <a:r>
              <a:rPr lang="de-CH" dirty="0" err="1"/>
              <a:t>IntelliJ</a:t>
            </a:r>
            <a:r>
              <a:rPr lang="de-CH" dirty="0"/>
              <a:t> / Visual Studio Code + Plug Ins</a:t>
            </a:r>
          </a:p>
          <a:p>
            <a:r>
              <a:rPr lang="de-CH" dirty="0"/>
              <a:t>For Dapr Installation follow  </a:t>
            </a:r>
            <a:r>
              <a:rPr lang="de-CH" dirty="0">
                <a:hlinkClick r:id="rId2"/>
              </a:rPr>
              <a:t>https://docs.dapr.io/getting-started/install-dapr-cli/</a:t>
            </a:r>
            <a:r>
              <a:rPr lang="de-CH" dirty="0"/>
              <a:t> </a:t>
            </a:r>
            <a:br>
              <a:rPr lang="de-CH" dirty="0"/>
            </a:br>
            <a:r>
              <a:rPr lang="de-CH" dirty="0" err="1"/>
              <a:t>Hint</a:t>
            </a:r>
            <a:r>
              <a:rPr lang="de-CH" dirty="0"/>
              <a:t>: </a:t>
            </a:r>
            <a:r>
              <a:rPr lang="de-CH" dirty="0" err="1"/>
              <a:t>start</a:t>
            </a:r>
            <a:r>
              <a:rPr lang="de-CH" dirty="0"/>
              <a:t> </a:t>
            </a:r>
            <a:r>
              <a:rPr lang="de-CH" dirty="0" err="1"/>
              <a:t>docker</a:t>
            </a:r>
            <a:r>
              <a:rPr lang="de-CH" dirty="0"/>
              <a:t> </a:t>
            </a:r>
            <a:r>
              <a:rPr lang="de-CH" dirty="0" err="1"/>
              <a:t>desktop</a:t>
            </a:r>
            <a:r>
              <a:rPr lang="de-CH" dirty="0"/>
              <a:t> </a:t>
            </a:r>
            <a:r>
              <a:rPr lang="de-CH" dirty="0" err="1"/>
              <a:t>before</a:t>
            </a:r>
            <a:endParaRPr lang="de-CH" dirty="0"/>
          </a:p>
          <a:p>
            <a:pPr lvl="1"/>
            <a:r>
              <a:rPr lang="de-CH" dirty="0" err="1"/>
              <a:t>for</a:t>
            </a:r>
            <a:r>
              <a:rPr lang="de-CH" dirty="0"/>
              <a:t> Windows:</a:t>
            </a:r>
          </a:p>
          <a:p>
            <a:pPr lvl="2"/>
            <a:r>
              <a:rPr lang="en-US" dirty="0" err="1"/>
              <a:t>powershell</a:t>
            </a:r>
            <a:r>
              <a:rPr lang="en-US" dirty="0"/>
              <a:t> -Command "</a:t>
            </a:r>
            <a:r>
              <a:rPr lang="en-US" dirty="0" err="1"/>
              <a:t>iwr</a:t>
            </a:r>
            <a:r>
              <a:rPr lang="en-US" dirty="0"/>
              <a:t> -</a:t>
            </a:r>
            <a:r>
              <a:rPr lang="en-US" dirty="0" err="1"/>
              <a:t>useb</a:t>
            </a:r>
            <a:r>
              <a:rPr lang="en-US" dirty="0"/>
              <a:t> https://raw.githubusercontent.com/dapr/cli/master/install/install.ps1 | </a:t>
            </a:r>
            <a:r>
              <a:rPr lang="en-US" dirty="0" err="1"/>
              <a:t>iex</a:t>
            </a:r>
            <a:r>
              <a:rPr lang="en-US" dirty="0"/>
              <a:t>"</a:t>
            </a:r>
          </a:p>
          <a:p>
            <a:pPr lvl="2"/>
            <a:r>
              <a:rPr lang="de-CH" dirty="0" err="1"/>
              <a:t>dapr</a:t>
            </a:r>
            <a:r>
              <a:rPr lang="de-CH" dirty="0"/>
              <a:t> –h</a:t>
            </a:r>
          </a:p>
          <a:p>
            <a:pPr lvl="2"/>
            <a:r>
              <a:rPr lang="de-CH" dirty="0" err="1"/>
              <a:t>dapr</a:t>
            </a:r>
            <a:r>
              <a:rPr lang="de-CH" dirty="0"/>
              <a:t> </a:t>
            </a:r>
            <a:r>
              <a:rPr lang="de-CH" dirty="0" err="1"/>
              <a:t>init</a:t>
            </a:r>
            <a:endParaRPr lang="de-CH" dirty="0"/>
          </a:p>
          <a:p>
            <a:endParaRPr lang="de-CH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EF42C5A-517D-A686-BD41-FC3B9807E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Tooling</a:t>
            </a:r>
            <a:endParaRPr lang="de-CH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61E1A0-D45C-7C55-1CEC-AF03AFDEA6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Kapiteltitel (kurz) / Folientitel (kurz)</a:t>
            </a:r>
            <a:endParaRPr lang="de-C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215999-C583-28B4-2258-363EBC6849B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EED3B79-0266-6347-AA90-9126A16FB6CB}" type="datetime1">
              <a:rPr lang="de-CH" smtClean="0"/>
              <a:t>05.03.2025</a:t>
            </a:fld>
            <a:endParaRPr lang="de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2C5F2B-5DB9-7829-2E35-F0C973A8A2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81BE46F-23E3-46AE-8BDD-324ADB7FE361}" type="slidenum">
              <a:rPr lang="de-CH" smtClean="0"/>
              <a:pPr/>
              <a:t>3</a:t>
            </a:fld>
            <a:endParaRPr lang="de-CH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238B6E1-881D-E374-5E64-38100EB357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4015" y="4925225"/>
            <a:ext cx="6201640" cy="186716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30874749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DC573-71F5-7EF2-7498-94CC7FE0E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Actor </a:t>
            </a:r>
            <a:r>
              <a:rPr lang="de-CH" dirty="0" err="1"/>
              <a:t>Ressources</a:t>
            </a:r>
            <a:endParaRPr lang="de-CH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C03363-48ED-940D-96FB-C9A3668127C4}"/>
              </a:ext>
            </a:extLst>
          </p:cNvPr>
          <p:cNvSpPr txBox="1"/>
          <p:nvPr/>
        </p:nvSpPr>
        <p:spPr>
          <a:xfrm>
            <a:off x="1162050" y="1609725"/>
            <a:ext cx="10036081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144000" indent="-144000">
              <a:spcAft>
                <a:spcPts val="600"/>
              </a:spcAft>
              <a:buFont typeface="Symbol" panose="05050102010706020507" pitchFamily="18" charset="2"/>
              <a:buChar char="-"/>
            </a:pPr>
            <a:r>
              <a:rPr lang="de-CH" sz="1600" dirty="0"/>
              <a:t>https://adabeat.com/fps/single-process-microservice-architectures-using-dapr-actors-and-f-by-jonas-juselius/</a:t>
            </a:r>
          </a:p>
        </p:txBody>
      </p:sp>
    </p:spTree>
    <p:extLst>
      <p:ext uri="{BB962C8B-B14F-4D97-AF65-F5344CB8AC3E}">
        <p14:creationId xmlns:p14="http://schemas.microsoft.com/office/powerpoint/2010/main" val="18106182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99"/>
          <p:cNvSpPr txBox="1">
            <a:spLocks noGrp="1"/>
          </p:cNvSpPr>
          <p:nvPr>
            <p:ph type="title"/>
          </p:nvPr>
        </p:nvSpPr>
        <p:spPr>
          <a:xfrm>
            <a:off x="185950" y="3600000"/>
            <a:ext cx="11820099" cy="92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/>
              <a:t>Actors Demo</a:t>
            </a:r>
            <a:endParaRPr/>
          </a:p>
        </p:txBody>
      </p:sp>
      <p:sp>
        <p:nvSpPr>
          <p:cNvPr id="1197" name="Google Shape;1197;p99">
            <a:hlinkClick r:id="rId3"/>
          </p:cNvPr>
          <p:cNvSpPr txBox="1"/>
          <p:nvPr/>
        </p:nvSpPr>
        <p:spPr>
          <a:xfrm>
            <a:off x="1419661" y="5995452"/>
            <a:ext cx="9352675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https://docs.dapr.io/getting-started/quickstarts/actors-quickstart/</a:t>
            </a:r>
            <a:endParaRPr sz="1800" b="0" i="0" u="none" strike="noStrike" cap="none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pic>
        <p:nvPicPr>
          <p:cNvPr id="2" name="Google Shape;1189;p98">
            <a:extLst>
              <a:ext uri="{FF2B5EF4-FFF2-40B4-BE49-F238E27FC236}">
                <a16:creationId xmlns:a16="http://schemas.microsoft.com/office/drawing/2014/main" id="{3CCBCAD2-83FB-8177-5BB5-68BF0295892E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95998" y="1440000"/>
            <a:ext cx="1800000" cy="180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A24A49E-E603-402E-7ECD-584D8C48B7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94800" y="1511300"/>
            <a:ext cx="8064499" cy="4424758"/>
          </a:xfrm>
        </p:spPr>
        <p:txBody>
          <a:bodyPr/>
          <a:lstStyle/>
          <a:p>
            <a:r>
              <a:rPr lang="de-CH" dirty="0"/>
              <a:t>Intro</a:t>
            </a:r>
          </a:p>
          <a:p>
            <a:r>
              <a:rPr lang="de-CH" dirty="0"/>
              <a:t>First </a:t>
            </a:r>
            <a:r>
              <a:rPr lang="de-CH" dirty="0" err="1"/>
              <a:t>demo</a:t>
            </a:r>
            <a:endParaRPr lang="de-CH" dirty="0"/>
          </a:p>
          <a:p>
            <a:r>
              <a:rPr lang="de-CH" dirty="0" err="1"/>
              <a:t>doing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Installation and </a:t>
            </a:r>
            <a:r>
              <a:rPr lang="de-CH" dirty="0" err="1"/>
              <a:t>go</a:t>
            </a:r>
            <a:r>
              <a:rPr lang="de-CH" dirty="0"/>
              <a:t> </a:t>
            </a:r>
            <a:r>
              <a:rPr lang="de-CH" dirty="0" err="1"/>
              <a:t>thourg</a:t>
            </a:r>
            <a:r>
              <a:rPr lang="de-CH" dirty="0"/>
              <a:t> </a:t>
            </a:r>
            <a:r>
              <a:rPr lang="de-CH" dirty="0" err="1"/>
              <a:t>university</a:t>
            </a:r>
            <a:r>
              <a:rPr lang="de-CH" dirty="0"/>
              <a:t> </a:t>
            </a:r>
            <a:r>
              <a:rPr lang="de-CH" dirty="0" err="1"/>
              <a:t>example</a:t>
            </a:r>
            <a:endParaRPr lang="de-CH" dirty="0"/>
          </a:p>
          <a:p>
            <a:r>
              <a:rPr lang="de-CH" dirty="0" err="1"/>
              <a:t>have</a:t>
            </a:r>
            <a:r>
              <a:rPr lang="de-CH" dirty="0"/>
              <a:t> a </a:t>
            </a:r>
            <a:r>
              <a:rPr lang="de-CH" dirty="0" err="1"/>
              <a:t>look</a:t>
            </a:r>
            <a:r>
              <a:rPr lang="de-CH" dirty="0"/>
              <a:t> at a funny </a:t>
            </a:r>
            <a:r>
              <a:rPr lang="de-CH" dirty="0" err="1"/>
              <a:t>example</a:t>
            </a:r>
            <a:endParaRPr lang="de-CH" dirty="0"/>
          </a:p>
          <a:p>
            <a:r>
              <a:rPr lang="de-CH" dirty="0"/>
              <a:t>possible </a:t>
            </a:r>
            <a:r>
              <a:rPr lang="de-CH" dirty="0" err="1"/>
              <a:t>challenges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solve</a:t>
            </a:r>
            <a:endParaRPr lang="de-CH" dirty="0"/>
          </a:p>
          <a:p>
            <a:r>
              <a:rPr lang="de-CH" dirty="0" err="1"/>
              <a:t>pizza</a:t>
            </a:r>
            <a:endParaRPr lang="de-CH" dirty="0"/>
          </a:p>
          <a:p>
            <a:r>
              <a:rPr lang="de-CH" dirty="0" err="1"/>
              <a:t>working</a:t>
            </a:r>
            <a:r>
              <a:rPr lang="de-CH" dirty="0"/>
              <a:t> on </a:t>
            </a:r>
            <a:r>
              <a:rPr lang="de-CH" dirty="0" err="1"/>
              <a:t>your</a:t>
            </a:r>
            <a:r>
              <a:rPr lang="de-CH" dirty="0"/>
              <a:t> </a:t>
            </a:r>
            <a:r>
              <a:rPr lang="de-CH" dirty="0" err="1"/>
              <a:t>challange</a:t>
            </a:r>
            <a:r>
              <a:rPr lang="de-CH" dirty="0"/>
              <a:t> </a:t>
            </a:r>
            <a:r>
              <a:rPr lang="de-CH" dirty="0" err="1"/>
              <a:t>with</a:t>
            </a:r>
            <a:r>
              <a:rPr lang="de-CH" dirty="0"/>
              <a:t> </a:t>
            </a:r>
            <a:r>
              <a:rPr lang="de-CH" dirty="0" err="1"/>
              <a:t>your</a:t>
            </a:r>
            <a:r>
              <a:rPr lang="de-CH" dirty="0"/>
              <a:t> </a:t>
            </a:r>
            <a:r>
              <a:rPr lang="de-CH" dirty="0" err="1"/>
              <a:t>peer</a:t>
            </a:r>
            <a:endParaRPr lang="de-CH" dirty="0"/>
          </a:p>
          <a:p>
            <a:endParaRPr lang="de-CH" dirty="0"/>
          </a:p>
          <a:p>
            <a:endParaRPr lang="de-CH" dirty="0"/>
          </a:p>
          <a:p>
            <a:pPr marL="0" indent="0">
              <a:buNone/>
            </a:pPr>
            <a:r>
              <a:rPr lang="de-CH" dirty="0" err="1"/>
              <a:t>let’s</a:t>
            </a:r>
            <a:r>
              <a:rPr lang="de-CH" dirty="0"/>
              <a:t> </a:t>
            </a:r>
            <a:r>
              <a:rPr lang="de-CH" dirty="0" err="1"/>
              <a:t>enjoy</a:t>
            </a:r>
            <a:r>
              <a:rPr lang="de-CH" dirty="0"/>
              <a:t> </a:t>
            </a:r>
            <a:r>
              <a:rPr lang="de-CH" dirty="0" err="1"/>
              <a:t>this</a:t>
            </a:r>
            <a:r>
              <a:rPr lang="de-CH" dirty="0"/>
              <a:t> </a:t>
            </a:r>
            <a:r>
              <a:rPr lang="de-CH" dirty="0" err="1"/>
              <a:t>evening</a:t>
            </a:r>
            <a:r>
              <a:rPr lang="de-CH" dirty="0"/>
              <a:t>!</a:t>
            </a:r>
          </a:p>
          <a:p>
            <a:endParaRPr lang="de-CH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0622468-A354-13BC-F433-B0E0C442F6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800" y="921942"/>
            <a:ext cx="9432925" cy="915986"/>
          </a:xfrm>
        </p:spPr>
        <p:txBody>
          <a:bodyPr/>
          <a:lstStyle/>
          <a:p>
            <a:r>
              <a:rPr lang="de-CH" dirty="0"/>
              <a:t>Agenda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A231CD-1C8D-93EF-AE51-2833E1F1BE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Kapiteltitel (kurz) / Folientitel (kurz)</a:t>
            </a:r>
            <a:endParaRPr lang="de-C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817BC9-2473-F792-DFA0-3FF4DBDDAC7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EED3B79-0266-6347-AA90-9126A16FB6CB}" type="datetime1">
              <a:rPr lang="de-CH" smtClean="0"/>
              <a:t>05.03.2025</a:t>
            </a:fld>
            <a:endParaRPr lang="de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117306-55CE-E6BF-94D1-85671D6E9B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81BE46F-23E3-46AE-8BDD-324ADB7FE361}" type="slidenum">
              <a:rPr lang="de-CH" smtClean="0"/>
              <a:pPr/>
              <a:t>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2456801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4235A0-D11F-17C4-8D78-C82AAB1F4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Kapiteltitel (kurz) / Folientitel (kurz)</a:t>
            </a:r>
            <a:endParaRPr lang="de-C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E89D30-B08D-B240-8D62-D263E0DD8F9F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EED3B79-0266-6347-AA90-9126A16FB6CB}" type="datetime1">
              <a:rPr lang="de-CH" smtClean="0"/>
              <a:t>05.03.2025</a:t>
            </a:fld>
            <a:endParaRPr lang="de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B34DC8-4871-BCCE-158E-785C27A690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81BE46F-23E3-46AE-8BDD-324ADB7FE361}" type="slidenum">
              <a:rPr lang="de-CH" smtClean="0"/>
              <a:pPr/>
              <a:t>5</a:t>
            </a:fld>
            <a:endParaRPr lang="de-CH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657053F-01CF-C43C-43F4-DCC5C75F15A1}"/>
              </a:ext>
            </a:extLst>
          </p:cNvPr>
          <p:cNvSpPr txBox="1"/>
          <p:nvPr/>
        </p:nvSpPr>
        <p:spPr>
          <a:xfrm>
            <a:off x="2205563" y="2605401"/>
            <a:ext cx="762476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i="0" dirty="0">
                <a:solidFill>
                  <a:srgbClr val="242424"/>
                </a:solidFill>
                <a:effectLst/>
                <a:latin typeface="source-serif-pro"/>
              </a:rPr>
              <a:t>First, Dapr will reduce the complexity of the codebase and simplify it [2]. Things like message buses, retry policies, and secure communication between services can be handled by Dapr and therefore don't have to be learned [2] (but to be honest, they should be known anyway). Dapr abstracts the whole thing so that only the APIs have to be learned. [2].</a:t>
            </a:r>
            <a:endParaRPr lang="de-CH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3FB59E-0F68-FF46-D2C0-C1DD24887D5B}"/>
              </a:ext>
            </a:extLst>
          </p:cNvPr>
          <p:cNvSpPr txBox="1"/>
          <p:nvPr/>
        </p:nvSpPr>
        <p:spPr>
          <a:xfrm>
            <a:off x="2205563" y="4875226"/>
            <a:ext cx="762476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CH" sz="1200" dirty="0"/>
              <a:t>https://medium.com/codex/whats-dapr-and-how-can-it-help-to-develop-better-microservices-692775f41e2a</a:t>
            </a:r>
          </a:p>
        </p:txBody>
      </p:sp>
      <p:pic>
        <p:nvPicPr>
          <p:cNvPr id="9" name="Google Shape;109;p30">
            <a:extLst>
              <a:ext uri="{FF2B5EF4-FFF2-40B4-BE49-F238E27FC236}">
                <a16:creationId xmlns:a16="http://schemas.microsoft.com/office/drawing/2014/main" id="{71CF91A5-DAB3-AC23-F344-9804EA7C3348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700260" y="470088"/>
            <a:ext cx="2030074" cy="203007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691352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46"/>
          <p:cNvSpPr txBox="1">
            <a:spLocks noGrp="1"/>
          </p:cNvSpPr>
          <p:nvPr>
            <p:ph type="title"/>
          </p:nvPr>
        </p:nvSpPr>
        <p:spPr>
          <a:xfrm>
            <a:off x="196754" y="215001"/>
            <a:ext cx="11820099" cy="92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dirty="0"/>
              <a:t>Dapr community</a:t>
            </a:r>
            <a:endParaRPr dirty="0"/>
          </a:p>
        </p:txBody>
      </p:sp>
      <p:grpSp>
        <p:nvGrpSpPr>
          <p:cNvPr id="542" name="Google Shape;542;p46"/>
          <p:cNvGrpSpPr/>
          <p:nvPr/>
        </p:nvGrpSpPr>
        <p:grpSpPr>
          <a:xfrm>
            <a:off x="4745775" y="3949786"/>
            <a:ext cx="2887419" cy="2792273"/>
            <a:chOff x="4745775" y="3850726"/>
            <a:chExt cx="2887419" cy="2792273"/>
          </a:xfrm>
        </p:grpSpPr>
        <p:pic>
          <p:nvPicPr>
            <p:cNvPr id="543" name="Google Shape;543;p46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745775" y="3850726"/>
              <a:ext cx="2520000" cy="252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44" name="Google Shape;544;p46"/>
            <p:cNvSpPr txBox="1"/>
            <p:nvPr/>
          </p:nvSpPr>
          <p:spPr>
            <a:xfrm>
              <a:off x="4978781" y="5283250"/>
              <a:ext cx="2053988" cy="3692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1" i="0" u="none" strike="noStrike" cap="none">
                  <a:solidFill>
                    <a:srgbClr val="121C29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Contributors</a:t>
              </a:r>
              <a:endParaRPr sz="1800" b="1" i="0" u="none" strike="noStrike" cap="none">
                <a:solidFill>
                  <a:srgbClr val="121C29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545" name="Google Shape;545;p46"/>
            <p:cNvSpPr txBox="1"/>
            <p:nvPr/>
          </p:nvSpPr>
          <p:spPr>
            <a:xfrm>
              <a:off x="4978781" y="4472487"/>
              <a:ext cx="2053988" cy="6462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r>
                <a:rPr lang="en-US" sz="3600" b="1" i="0" u="none" strike="noStrike" cap="none">
                  <a:solidFill>
                    <a:srgbClr val="121C29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3k</a:t>
              </a:r>
              <a:endParaRPr sz="3600" b="1" i="0" u="none" strike="noStrike" cap="none">
                <a:solidFill>
                  <a:srgbClr val="121C29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grpSp>
          <p:nvGrpSpPr>
            <p:cNvPr id="546" name="Google Shape;546;p46"/>
            <p:cNvGrpSpPr/>
            <p:nvPr/>
          </p:nvGrpSpPr>
          <p:grpSpPr>
            <a:xfrm>
              <a:off x="6512012" y="5521817"/>
              <a:ext cx="1121182" cy="1121182"/>
              <a:chOff x="7093075" y="5503236"/>
              <a:chExt cx="1121182" cy="1121182"/>
            </a:xfrm>
          </p:grpSpPr>
          <p:pic>
            <p:nvPicPr>
              <p:cNvPr id="547" name="Google Shape;547;p46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7093075" y="5503236"/>
                <a:ext cx="1121182" cy="112118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48" name="Google Shape;548;p46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7378041" y="5793827"/>
                <a:ext cx="551250" cy="540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549" name="Google Shape;549;p46"/>
          <p:cNvGrpSpPr/>
          <p:nvPr/>
        </p:nvGrpSpPr>
        <p:grpSpPr>
          <a:xfrm>
            <a:off x="8156971" y="4323678"/>
            <a:ext cx="2910994" cy="2792273"/>
            <a:chOff x="7449639" y="3949786"/>
            <a:chExt cx="2910994" cy="2792273"/>
          </a:xfrm>
        </p:grpSpPr>
        <p:pic>
          <p:nvPicPr>
            <p:cNvPr id="550" name="Google Shape;550;p46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7449639" y="3949786"/>
              <a:ext cx="2520000" cy="252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51" name="Google Shape;551;p46"/>
            <p:cNvSpPr txBox="1"/>
            <p:nvPr/>
          </p:nvSpPr>
          <p:spPr>
            <a:xfrm>
              <a:off x="7682645" y="5215800"/>
              <a:ext cx="2053988" cy="6462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1" i="0" u="none" strike="noStrike" cap="none">
                  <a:solidFill>
                    <a:schemeClr val="lt1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Discord members</a:t>
              </a:r>
              <a:endParaRPr sz="18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552" name="Google Shape;552;p46"/>
            <p:cNvSpPr txBox="1"/>
            <p:nvPr/>
          </p:nvSpPr>
          <p:spPr>
            <a:xfrm>
              <a:off x="7682645" y="4571547"/>
              <a:ext cx="2053988" cy="6462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r>
                <a:rPr lang="en-US" sz="3600" b="1" i="0" u="none" strike="noStrike" cap="none">
                  <a:solidFill>
                    <a:schemeClr val="lt1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7k</a:t>
              </a:r>
              <a:endParaRPr sz="36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grpSp>
          <p:nvGrpSpPr>
            <p:cNvPr id="553" name="Google Shape;553;p46"/>
            <p:cNvGrpSpPr/>
            <p:nvPr/>
          </p:nvGrpSpPr>
          <p:grpSpPr>
            <a:xfrm>
              <a:off x="9239451" y="5620877"/>
              <a:ext cx="1121182" cy="1121182"/>
              <a:chOff x="9239451" y="5441281"/>
              <a:chExt cx="1121182" cy="1121182"/>
            </a:xfrm>
          </p:grpSpPr>
          <p:pic>
            <p:nvPicPr>
              <p:cNvPr id="554" name="Google Shape;554;p46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9239451" y="5441281"/>
                <a:ext cx="1121182" cy="112118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55" name="Google Shape;555;p46"/>
              <p:cNvPicPr preferRelativeResize="0"/>
              <p:nvPr/>
            </p:nvPicPr>
            <p:blipFill rotWithShape="1">
              <a:blip r:embed="rId7">
                <a:alphaModFix/>
              </a:blip>
              <a:srcRect/>
              <a:stretch/>
            </p:blipFill>
            <p:spPr>
              <a:xfrm>
                <a:off x="9464319" y="5738014"/>
                <a:ext cx="671446" cy="50982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556" name="Google Shape;556;p46"/>
          <p:cNvGrpSpPr/>
          <p:nvPr/>
        </p:nvGrpSpPr>
        <p:grpSpPr>
          <a:xfrm>
            <a:off x="642111" y="1132830"/>
            <a:ext cx="2884950" cy="2778236"/>
            <a:chOff x="642111" y="1132830"/>
            <a:chExt cx="2884950" cy="2778236"/>
          </a:xfrm>
        </p:grpSpPr>
        <p:pic>
          <p:nvPicPr>
            <p:cNvPr id="557" name="Google Shape;557;p46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642111" y="1132830"/>
              <a:ext cx="2520000" cy="252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58" name="Google Shape;558;p46"/>
            <p:cNvSpPr txBox="1"/>
            <p:nvPr/>
          </p:nvSpPr>
          <p:spPr>
            <a:xfrm>
              <a:off x="875117" y="1735774"/>
              <a:ext cx="2053988" cy="6462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r>
                <a:rPr lang="en-US" sz="3600" b="1" i="0" u="none" strike="noStrike" cap="none" dirty="0">
                  <a:solidFill>
                    <a:schemeClr val="lt1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12/157</a:t>
              </a:r>
              <a:endParaRPr sz="3600" b="1" i="0" u="none" strike="noStrike" cap="none" dirty="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559" name="Google Shape;559;p46"/>
            <p:cNvSpPr txBox="1"/>
            <p:nvPr/>
          </p:nvSpPr>
          <p:spPr>
            <a:xfrm>
              <a:off x="875117" y="2397345"/>
              <a:ext cx="2053988" cy="6462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1" i="0" u="none" strike="noStrike" cap="none">
                  <a:solidFill>
                    <a:schemeClr val="lt1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Largest CNCF project</a:t>
              </a:r>
              <a:endParaRPr sz="18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grpSp>
          <p:nvGrpSpPr>
            <p:cNvPr id="560" name="Google Shape;560;p46"/>
            <p:cNvGrpSpPr/>
            <p:nvPr/>
          </p:nvGrpSpPr>
          <p:grpSpPr>
            <a:xfrm>
              <a:off x="2405879" y="2789884"/>
              <a:ext cx="1121182" cy="1121182"/>
              <a:chOff x="2405879" y="2789884"/>
              <a:chExt cx="1121182" cy="1121182"/>
            </a:xfrm>
          </p:grpSpPr>
          <p:pic>
            <p:nvPicPr>
              <p:cNvPr id="561" name="Google Shape;561;p46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2405879" y="2789884"/>
                <a:ext cx="1121182" cy="112118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62" name="Google Shape;562;p46" descr="Logo&#10;&#10;Description automatically generated"/>
              <p:cNvPicPr preferRelativeResize="0"/>
              <p:nvPr/>
            </p:nvPicPr>
            <p:blipFill rotWithShape="1">
              <a:blip r:embed="rId9">
                <a:alphaModFix/>
              </a:blip>
              <a:srcRect l="4284" r="6070"/>
              <a:stretch/>
            </p:blipFill>
            <p:spPr>
              <a:xfrm>
                <a:off x="2554113" y="3027053"/>
                <a:ext cx="824713" cy="65516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563" name="Google Shape;563;p46"/>
          <p:cNvGrpSpPr/>
          <p:nvPr/>
        </p:nvGrpSpPr>
        <p:grpSpPr>
          <a:xfrm>
            <a:off x="6068017" y="1132830"/>
            <a:ext cx="2886089" cy="2780066"/>
            <a:chOff x="6068017" y="1132830"/>
            <a:chExt cx="2886089" cy="2780066"/>
          </a:xfrm>
        </p:grpSpPr>
        <p:pic>
          <p:nvPicPr>
            <p:cNvPr id="564" name="Google Shape;564;p46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6068017" y="1132830"/>
              <a:ext cx="2520000" cy="252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65" name="Google Shape;565;p46"/>
            <p:cNvSpPr txBox="1"/>
            <p:nvPr/>
          </p:nvSpPr>
          <p:spPr>
            <a:xfrm>
              <a:off x="6301023" y="2392830"/>
              <a:ext cx="2053988" cy="6462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1" i="0" u="none" strike="noStrike" cap="none">
                  <a:solidFill>
                    <a:schemeClr val="lt1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Docker Hub pulls/month</a:t>
              </a:r>
              <a:endParaRPr sz="18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566" name="Google Shape;566;p46"/>
            <p:cNvSpPr txBox="1"/>
            <p:nvPr/>
          </p:nvSpPr>
          <p:spPr>
            <a:xfrm>
              <a:off x="6301023" y="1738489"/>
              <a:ext cx="2053988" cy="6462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r>
                <a:rPr lang="en-US" sz="3600" b="1" i="0" u="none" strike="noStrike" cap="none">
                  <a:solidFill>
                    <a:schemeClr val="lt1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700k+</a:t>
              </a:r>
              <a:endParaRPr sz="36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grpSp>
          <p:nvGrpSpPr>
            <p:cNvPr id="567" name="Google Shape;567;p46"/>
            <p:cNvGrpSpPr/>
            <p:nvPr/>
          </p:nvGrpSpPr>
          <p:grpSpPr>
            <a:xfrm>
              <a:off x="7832924" y="2791714"/>
              <a:ext cx="1121182" cy="1121182"/>
              <a:chOff x="7832924" y="2791714"/>
              <a:chExt cx="1121182" cy="1121182"/>
            </a:xfrm>
          </p:grpSpPr>
          <p:pic>
            <p:nvPicPr>
              <p:cNvPr id="568" name="Google Shape;568;p46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7832924" y="2791714"/>
                <a:ext cx="1121182" cy="112118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69" name="Google Shape;569;p46"/>
              <p:cNvPicPr preferRelativeResize="0"/>
              <p:nvPr/>
            </p:nvPicPr>
            <p:blipFill rotWithShape="1">
              <a:blip r:embed="rId11">
                <a:alphaModFix/>
              </a:blip>
              <a:srcRect/>
              <a:stretch/>
            </p:blipFill>
            <p:spPr>
              <a:xfrm>
                <a:off x="8060019" y="3073144"/>
                <a:ext cx="711862" cy="50106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570" name="Google Shape;570;p46"/>
          <p:cNvGrpSpPr/>
          <p:nvPr/>
        </p:nvGrpSpPr>
        <p:grpSpPr>
          <a:xfrm>
            <a:off x="3355064" y="1132830"/>
            <a:ext cx="2871603" cy="2771955"/>
            <a:chOff x="3355064" y="1132830"/>
            <a:chExt cx="2871603" cy="2771955"/>
          </a:xfrm>
        </p:grpSpPr>
        <p:pic>
          <p:nvPicPr>
            <p:cNvPr id="571" name="Google Shape;571;p46"/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>
              <a:off x="3355064" y="1132830"/>
              <a:ext cx="2520000" cy="252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72" name="Google Shape;572;p46"/>
            <p:cNvSpPr txBox="1"/>
            <p:nvPr/>
          </p:nvSpPr>
          <p:spPr>
            <a:xfrm>
              <a:off x="3588070" y="2389267"/>
              <a:ext cx="2053988" cy="6462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1" i="0" u="none" strike="noStrike" cap="none">
                  <a:solidFill>
                    <a:srgbClr val="121C29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Community components</a:t>
              </a:r>
              <a:endParaRPr sz="1800" b="1" i="0" u="none" strike="noStrike" cap="none">
                <a:solidFill>
                  <a:srgbClr val="121C29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573" name="Google Shape;573;p46"/>
            <p:cNvSpPr txBox="1"/>
            <p:nvPr/>
          </p:nvSpPr>
          <p:spPr>
            <a:xfrm>
              <a:off x="3588070" y="1735774"/>
              <a:ext cx="2053988" cy="6462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r>
                <a:rPr lang="en-US" sz="3600" b="1" i="0" u="none" strike="noStrike" cap="none">
                  <a:solidFill>
                    <a:srgbClr val="121C29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120</a:t>
              </a:r>
              <a:endParaRPr sz="3600" b="1" i="0" u="none" strike="noStrike" cap="none">
                <a:solidFill>
                  <a:srgbClr val="121C29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grpSp>
          <p:nvGrpSpPr>
            <p:cNvPr id="574" name="Google Shape;574;p46"/>
            <p:cNvGrpSpPr/>
            <p:nvPr/>
          </p:nvGrpSpPr>
          <p:grpSpPr>
            <a:xfrm>
              <a:off x="5105485" y="2783603"/>
              <a:ext cx="1121182" cy="1121182"/>
              <a:chOff x="5105485" y="2783603"/>
              <a:chExt cx="1121182" cy="1121182"/>
            </a:xfrm>
          </p:grpSpPr>
          <p:pic>
            <p:nvPicPr>
              <p:cNvPr id="575" name="Google Shape;575;p46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5105485" y="2783603"/>
                <a:ext cx="1121182" cy="112118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76" name="Google Shape;576;p46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5390451" y="3057550"/>
                <a:ext cx="551250" cy="540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577" name="Google Shape;577;p46"/>
          <p:cNvGrpSpPr/>
          <p:nvPr/>
        </p:nvGrpSpPr>
        <p:grpSpPr>
          <a:xfrm>
            <a:off x="1970270" y="3946011"/>
            <a:ext cx="2907100" cy="2796048"/>
            <a:chOff x="2018336" y="3949786"/>
            <a:chExt cx="2907100" cy="2796048"/>
          </a:xfrm>
        </p:grpSpPr>
        <p:grpSp>
          <p:nvGrpSpPr>
            <p:cNvPr id="578" name="Google Shape;578;p46"/>
            <p:cNvGrpSpPr/>
            <p:nvPr/>
          </p:nvGrpSpPr>
          <p:grpSpPr>
            <a:xfrm>
              <a:off x="2018336" y="3949786"/>
              <a:ext cx="2907100" cy="2796048"/>
              <a:chOff x="2018336" y="3850726"/>
              <a:chExt cx="2907100" cy="2796048"/>
            </a:xfrm>
          </p:grpSpPr>
          <p:pic>
            <p:nvPicPr>
              <p:cNvPr id="579" name="Google Shape;579;p46"/>
              <p:cNvPicPr preferRelativeResize="0"/>
              <p:nvPr/>
            </p:nvPicPr>
            <p:blipFill rotWithShape="1">
              <a:blip r:embed="rId13">
                <a:alphaModFix/>
              </a:blip>
              <a:srcRect/>
              <a:stretch/>
            </p:blipFill>
            <p:spPr>
              <a:xfrm>
                <a:off x="2018336" y="3850726"/>
                <a:ext cx="2520000" cy="25200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580" name="Google Shape;580;p46"/>
              <p:cNvSpPr txBox="1"/>
              <p:nvPr/>
            </p:nvSpPr>
            <p:spPr>
              <a:xfrm>
                <a:off x="2222361" y="4472487"/>
                <a:ext cx="2053988" cy="64629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600"/>
                  <a:buFont typeface="Arial"/>
                  <a:buNone/>
                </a:pPr>
                <a:r>
                  <a:rPr lang="en-US" sz="3600" b="1" i="0" u="none" strike="noStrike" cap="none" dirty="0">
                    <a:solidFill>
                      <a:schemeClr val="lt1"/>
                    </a:solidFill>
                    <a:latin typeface="Space Grotesk"/>
                    <a:ea typeface="Space Grotesk"/>
                    <a:cs typeface="Space Grotesk"/>
                    <a:sym typeface="Space Grotesk"/>
                  </a:rPr>
                  <a:t>29k</a:t>
                </a:r>
                <a:endParaRPr sz="3600" b="1" i="0" u="none" strike="noStrike" cap="none" dirty="0">
                  <a:solidFill>
                    <a:schemeClr val="lt1"/>
                  </a:solidFill>
                  <a:latin typeface="Space Grotesk"/>
                  <a:ea typeface="Space Grotesk"/>
                  <a:cs typeface="Space Grotesk"/>
                  <a:sym typeface="Space Grotesk"/>
                </a:endParaRPr>
              </a:p>
            </p:txBody>
          </p:sp>
          <p:sp>
            <p:nvSpPr>
              <p:cNvPr id="581" name="Google Shape;581;p46"/>
              <p:cNvSpPr txBox="1"/>
              <p:nvPr/>
            </p:nvSpPr>
            <p:spPr>
              <a:xfrm>
                <a:off x="2222361" y="5255239"/>
                <a:ext cx="2053988" cy="36929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lang="en-US" sz="1800" b="1" i="0" u="none" strike="noStrike" cap="none">
                    <a:solidFill>
                      <a:schemeClr val="lt1"/>
                    </a:solidFill>
                    <a:latin typeface="Space Grotesk"/>
                    <a:ea typeface="Space Grotesk"/>
                    <a:cs typeface="Space Grotesk"/>
                    <a:sym typeface="Space Grotesk"/>
                  </a:rPr>
                  <a:t>GitHub stars</a:t>
                </a:r>
                <a:endParaRPr sz="1800" b="1" i="0" u="none" strike="noStrike" cap="none">
                  <a:solidFill>
                    <a:schemeClr val="lt1"/>
                  </a:solidFill>
                  <a:latin typeface="Space Grotesk"/>
                  <a:ea typeface="Space Grotesk"/>
                  <a:cs typeface="Space Grotesk"/>
                  <a:sym typeface="Space Grotesk"/>
                </a:endParaRPr>
              </a:p>
            </p:txBody>
          </p:sp>
          <p:pic>
            <p:nvPicPr>
              <p:cNvPr id="582" name="Google Shape;582;p46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3804254" y="5525592"/>
                <a:ext cx="1121182" cy="112118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583" name="Google Shape;583;p46"/>
            <p:cNvSpPr txBox="1"/>
            <p:nvPr/>
          </p:nvSpPr>
          <p:spPr>
            <a:xfrm>
              <a:off x="3875322" y="5768576"/>
              <a:ext cx="958917" cy="7694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400"/>
                <a:buFont typeface="Arial"/>
                <a:buNone/>
              </a:pPr>
              <a:r>
                <a:rPr lang="en-US" sz="4400" b="0" i="0" u="none" strike="noStrike" cap="none" dirty="0">
                  <a:solidFill>
                    <a:srgbClr val="000000"/>
                  </a:solidFill>
                  <a:latin typeface="Space Grotesk" pitchFamily="2" charset="0"/>
                  <a:cs typeface="Space Grotesk" pitchFamily="2" charset="0"/>
                  <a:sym typeface="Arial"/>
                </a:rPr>
                <a:t>⭐</a:t>
              </a:r>
              <a:endParaRPr sz="4400" b="0" i="0" u="none" strike="noStrike" cap="none" dirty="0">
                <a:solidFill>
                  <a:srgbClr val="000000"/>
                </a:solidFill>
                <a:latin typeface="Space Grotesk" pitchFamily="2" charset="0"/>
                <a:cs typeface="Space Grotesk" pitchFamily="2" charset="0"/>
                <a:sym typeface="Arial"/>
              </a:endParaRPr>
            </a:p>
          </p:txBody>
        </p:sp>
      </p:grpSp>
      <p:grpSp>
        <p:nvGrpSpPr>
          <p:cNvPr id="584" name="Google Shape;584;p46"/>
          <p:cNvGrpSpPr/>
          <p:nvPr/>
        </p:nvGrpSpPr>
        <p:grpSpPr>
          <a:xfrm>
            <a:off x="8780971" y="1132830"/>
            <a:ext cx="2909663" cy="2774310"/>
            <a:chOff x="8780971" y="1132830"/>
            <a:chExt cx="2909663" cy="2774310"/>
          </a:xfrm>
        </p:grpSpPr>
        <p:pic>
          <p:nvPicPr>
            <p:cNvPr id="585" name="Google Shape;585;p46"/>
            <p:cNvPicPr preferRelativeResize="0"/>
            <p:nvPr/>
          </p:nvPicPr>
          <p:blipFill rotWithShape="1">
            <a:blip r:embed="rId14">
              <a:alphaModFix/>
            </a:blip>
            <a:srcRect/>
            <a:stretch/>
          </p:blipFill>
          <p:spPr>
            <a:xfrm>
              <a:off x="8780971" y="1132830"/>
              <a:ext cx="2520000" cy="252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86" name="Google Shape;586;p46"/>
            <p:cNvSpPr txBox="1"/>
            <p:nvPr/>
          </p:nvSpPr>
          <p:spPr>
            <a:xfrm>
              <a:off x="9013977" y="2426854"/>
              <a:ext cx="2053988" cy="6462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1" i="0" u="none" strike="noStrike" cap="none">
                  <a:solidFill>
                    <a:srgbClr val="121C29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Unique doc views/month</a:t>
              </a:r>
              <a:endParaRPr sz="1800" b="1" i="0" u="none" strike="noStrike" cap="none">
                <a:solidFill>
                  <a:srgbClr val="121C29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587" name="Google Shape;587;p46"/>
            <p:cNvSpPr txBox="1"/>
            <p:nvPr/>
          </p:nvSpPr>
          <p:spPr>
            <a:xfrm>
              <a:off x="9013977" y="1735774"/>
              <a:ext cx="2053988" cy="6462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r>
                <a:rPr lang="en-US" sz="3600" b="1" i="0" u="none" strike="noStrike" cap="none">
                  <a:solidFill>
                    <a:srgbClr val="121C29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300k</a:t>
              </a:r>
              <a:endParaRPr sz="3600" b="1" i="0" u="none" strike="noStrike" cap="none">
                <a:solidFill>
                  <a:srgbClr val="121C29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grpSp>
          <p:nvGrpSpPr>
            <p:cNvPr id="588" name="Google Shape;588;p46"/>
            <p:cNvGrpSpPr/>
            <p:nvPr/>
          </p:nvGrpSpPr>
          <p:grpSpPr>
            <a:xfrm>
              <a:off x="10569452" y="2785958"/>
              <a:ext cx="1121182" cy="1121182"/>
              <a:chOff x="10569452" y="2785958"/>
              <a:chExt cx="1121182" cy="1121182"/>
            </a:xfrm>
          </p:grpSpPr>
          <p:pic>
            <p:nvPicPr>
              <p:cNvPr id="589" name="Google Shape;589;p46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10569452" y="2785958"/>
                <a:ext cx="1121182" cy="112118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590" name="Google Shape;590;p46"/>
              <p:cNvSpPr txBox="1"/>
              <p:nvPr/>
            </p:nvSpPr>
            <p:spPr>
              <a:xfrm>
                <a:off x="10648377" y="2908199"/>
                <a:ext cx="958917" cy="76944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4400"/>
                  <a:buFont typeface="Arial"/>
                  <a:buNone/>
                </a:pPr>
                <a:r>
                  <a:rPr lang="en-US" sz="4400" b="0" i="0" u="none" strike="noStrike" cap="none" dirty="0">
                    <a:solidFill>
                      <a:srgbClr val="000000"/>
                    </a:solidFill>
                    <a:latin typeface="Space Grotesk" pitchFamily="2" charset="0"/>
                    <a:cs typeface="Space Grotesk" pitchFamily="2" charset="0"/>
                    <a:sym typeface="Arial"/>
                  </a:rPr>
                  <a:t>📖</a:t>
                </a:r>
                <a:endParaRPr sz="4400" b="0" i="0" u="none" strike="noStrike" cap="none" dirty="0">
                  <a:solidFill>
                    <a:srgbClr val="000000"/>
                  </a:solidFill>
                  <a:latin typeface="Space Grotesk" pitchFamily="2" charset="0"/>
                  <a:cs typeface="Space Grotesk" pitchFamily="2" charset="0"/>
                  <a:sym typeface="Arial"/>
                </a:endParaRPr>
              </a:p>
            </p:txBody>
          </p:sp>
        </p:grp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41AB95-9023-918D-BC64-A93438A36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Dapr anywhere</a:t>
            </a:r>
            <a:endParaRPr lang="en-NL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27950E9-62F7-E14B-F292-C33449BDBA9B}"/>
              </a:ext>
            </a:extLst>
          </p:cNvPr>
          <p:cNvGrpSpPr/>
          <p:nvPr/>
        </p:nvGrpSpPr>
        <p:grpSpPr>
          <a:xfrm>
            <a:off x="2092611" y="2510530"/>
            <a:ext cx="7687998" cy="1451171"/>
            <a:chOff x="2036679" y="1239642"/>
            <a:chExt cx="7687998" cy="1451171"/>
          </a:xfrm>
        </p:grpSpPr>
        <p:pic>
          <p:nvPicPr>
            <p:cNvPr id="4" name="Google Shape;509;p3">
              <a:extLst>
                <a:ext uri="{FF2B5EF4-FFF2-40B4-BE49-F238E27FC236}">
                  <a16:creationId xmlns:a16="http://schemas.microsoft.com/office/drawing/2014/main" id="{74F20A8B-21BD-4C90-E87D-A68A5B18A202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6424083" y="1709935"/>
              <a:ext cx="3300594" cy="51058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" name="Google Shape;511;p3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64F11D81-20F1-F488-5AB8-538F61B627FF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036679" y="1239642"/>
              <a:ext cx="4387404" cy="145117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6EE36C9-0966-9576-0272-7E5272CEC16C}"/>
              </a:ext>
            </a:extLst>
          </p:cNvPr>
          <p:cNvGrpSpPr/>
          <p:nvPr/>
        </p:nvGrpSpPr>
        <p:grpSpPr>
          <a:xfrm>
            <a:off x="1313633" y="3824653"/>
            <a:ext cx="9280109" cy="1117922"/>
            <a:chOff x="1473023" y="2961841"/>
            <a:chExt cx="9280109" cy="1117922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6BFABBB8-B203-7C11-AC5F-FBBAB00FBD52}"/>
                </a:ext>
              </a:extLst>
            </p:cNvPr>
            <p:cNvGrpSpPr/>
            <p:nvPr/>
          </p:nvGrpSpPr>
          <p:grpSpPr>
            <a:xfrm>
              <a:off x="3274179" y="3143129"/>
              <a:ext cx="7478953" cy="755346"/>
              <a:chOff x="3604665" y="2467638"/>
              <a:chExt cx="7478953" cy="755346"/>
            </a:xfrm>
          </p:grpSpPr>
          <p:pic>
            <p:nvPicPr>
              <p:cNvPr id="21" name="Google Shape;507;p3">
                <a:extLst>
                  <a:ext uri="{FF2B5EF4-FFF2-40B4-BE49-F238E27FC236}">
                    <a16:creationId xmlns:a16="http://schemas.microsoft.com/office/drawing/2014/main" id="{9A96A775-176C-4E52-3649-57BE34FD1CDE}"/>
                  </a:ext>
                </a:extLst>
              </p:cNvPr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7425311" y="2523915"/>
                <a:ext cx="3658307" cy="64663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2" name="Google Shape;510;p3" descr="See the source image">
                <a:extLst>
                  <a:ext uri="{FF2B5EF4-FFF2-40B4-BE49-F238E27FC236}">
                    <a16:creationId xmlns:a16="http://schemas.microsoft.com/office/drawing/2014/main" id="{75D31693-5E7C-7EA4-3781-1B0A27454B8E}"/>
                  </a:ext>
                </a:extLst>
              </p:cNvPr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3604665" y="2467638"/>
                <a:ext cx="3137412" cy="75534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20" name="Picture 2" descr="Professional Development">
              <a:extLst>
                <a:ext uri="{FF2B5EF4-FFF2-40B4-BE49-F238E27FC236}">
                  <a16:creationId xmlns:a16="http://schemas.microsoft.com/office/drawing/2014/main" id="{6F4FAC94-2441-EE4E-732C-64DF9941E0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3023" y="2961841"/>
              <a:ext cx="1117922" cy="11179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3" name="Picture 2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0FBC2F6E-30EA-C3FB-3387-5DC7521C3A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31429" y="1943250"/>
            <a:ext cx="2266431" cy="445369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8BCD4823-7FE6-F03A-8109-35FCFFD55EF6}"/>
              </a:ext>
            </a:extLst>
          </p:cNvPr>
          <p:cNvGrpSpPr/>
          <p:nvPr/>
        </p:nvGrpSpPr>
        <p:grpSpPr>
          <a:xfrm>
            <a:off x="2729027" y="1865095"/>
            <a:ext cx="3470055" cy="523524"/>
            <a:chOff x="2888417" y="1332394"/>
            <a:chExt cx="3470055" cy="523524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CEEBF35-2912-8AA2-4966-1BDBAA103E9D}"/>
                </a:ext>
              </a:extLst>
            </p:cNvPr>
            <p:cNvSpPr txBox="1"/>
            <p:nvPr/>
          </p:nvSpPr>
          <p:spPr>
            <a:xfrm>
              <a:off x="3499997" y="1390961"/>
              <a:ext cx="285847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dirty="0">
                  <a:latin typeface="Space Grotesk" pitchFamily="2" charset="0"/>
                  <a:cs typeface="Space Grotesk" pitchFamily="2" charset="0"/>
                </a:rPr>
                <a:t>Azure Container Apps</a:t>
              </a:r>
              <a:endParaRPr lang="en-NL" sz="2000" dirty="0">
                <a:latin typeface="Space Grotesk" pitchFamily="2" charset="0"/>
                <a:cs typeface="Space Grotesk" pitchFamily="2" charset="0"/>
              </a:endParaRPr>
            </a:p>
          </p:txBody>
        </p:sp>
        <p:pic>
          <p:nvPicPr>
            <p:cNvPr id="26" name="Picture 2">
              <a:extLst>
                <a:ext uri="{FF2B5EF4-FFF2-40B4-BE49-F238E27FC236}">
                  <a16:creationId xmlns:a16="http://schemas.microsoft.com/office/drawing/2014/main" id="{A6B716BE-955D-BB81-8A14-E6861A39C5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8417" y="1332394"/>
              <a:ext cx="523524" cy="5235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7" name="Google Shape;335;p39">
            <a:extLst>
              <a:ext uri="{FF2B5EF4-FFF2-40B4-BE49-F238E27FC236}">
                <a16:creationId xmlns:a16="http://schemas.microsoft.com/office/drawing/2014/main" id="{B592E135-0639-215B-B4CB-85DF37D01947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4620869" y="5381408"/>
            <a:ext cx="2861701" cy="64663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628347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50"/>
          <p:cNvSpPr txBox="1">
            <a:spLocks noGrp="1"/>
          </p:cNvSpPr>
          <p:nvPr>
            <p:ph type="title"/>
          </p:nvPr>
        </p:nvSpPr>
        <p:spPr>
          <a:xfrm>
            <a:off x="196754" y="215001"/>
            <a:ext cx="11820099" cy="92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/>
              <a:t>Dapr APIs &amp; Cross cutting concerns</a:t>
            </a:r>
            <a:endParaRPr/>
          </a:p>
        </p:txBody>
      </p:sp>
      <p:grpSp>
        <p:nvGrpSpPr>
          <p:cNvPr id="609" name="Google Shape;609;p50"/>
          <p:cNvGrpSpPr/>
          <p:nvPr/>
        </p:nvGrpSpPr>
        <p:grpSpPr>
          <a:xfrm>
            <a:off x="3769700" y="1463444"/>
            <a:ext cx="4712702" cy="4838970"/>
            <a:chOff x="3447077" y="1430433"/>
            <a:chExt cx="4712702" cy="4838970"/>
          </a:xfrm>
        </p:grpSpPr>
        <p:pic>
          <p:nvPicPr>
            <p:cNvPr id="610" name="Google Shape;610;p5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661264" y="3840198"/>
              <a:ext cx="1080000" cy="108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1" name="Google Shape;611;p50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4664553" y="1432825"/>
              <a:ext cx="1080000" cy="108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2" name="Google Shape;612;p50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3447286" y="3840198"/>
              <a:ext cx="1080000" cy="108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3" name="Google Shape;613;p50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3451027" y="1432825"/>
              <a:ext cx="1080000" cy="108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4" name="Google Shape;614;p50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5871905" y="1430433"/>
              <a:ext cx="1080000" cy="108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5" name="Google Shape;615;p50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7079779" y="1430433"/>
              <a:ext cx="1080000" cy="108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6" name="Google Shape;616;p50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3447077" y="2636511"/>
              <a:ext cx="1080000" cy="108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7" name="Google Shape;617;p50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5875242" y="3822687"/>
              <a:ext cx="1080000" cy="108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8" name="Google Shape;618;p50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5907449" y="2624496"/>
              <a:ext cx="1080000" cy="108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9" name="Google Shape;619;p50"/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>
              <a:off x="4664553" y="2627756"/>
              <a:ext cx="1080000" cy="108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0" name="Google Shape;620;p50"/>
            <p:cNvPicPr preferRelativeResize="0"/>
            <p:nvPr/>
          </p:nvPicPr>
          <p:blipFill rotWithShape="1">
            <a:blip r:embed="rId13">
              <a:alphaModFix/>
            </a:blip>
            <a:srcRect/>
            <a:stretch/>
          </p:blipFill>
          <p:spPr>
            <a:xfrm>
              <a:off x="3450575" y="5156415"/>
              <a:ext cx="1080000" cy="108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1" name="Google Shape;621;p50"/>
            <p:cNvPicPr preferRelativeResize="0"/>
            <p:nvPr/>
          </p:nvPicPr>
          <p:blipFill rotWithShape="1">
            <a:blip r:embed="rId14">
              <a:alphaModFix/>
            </a:blip>
            <a:srcRect/>
            <a:stretch/>
          </p:blipFill>
          <p:spPr>
            <a:xfrm>
              <a:off x="5875242" y="5189403"/>
              <a:ext cx="1080000" cy="108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2" name="Google Shape;622;p50"/>
            <p:cNvPicPr preferRelativeResize="0"/>
            <p:nvPr/>
          </p:nvPicPr>
          <p:blipFill rotWithShape="1">
            <a:blip r:embed="rId15">
              <a:alphaModFix/>
            </a:blip>
            <a:srcRect/>
            <a:stretch/>
          </p:blipFill>
          <p:spPr>
            <a:xfrm>
              <a:off x="4664553" y="5176591"/>
              <a:ext cx="1080000" cy="1080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23" name="Google Shape;623;p50"/>
          <p:cNvGrpSpPr/>
          <p:nvPr/>
        </p:nvGrpSpPr>
        <p:grpSpPr>
          <a:xfrm>
            <a:off x="1173667" y="2478402"/>
            <a:ext cx="1855000" cy="1890000"/>
            <a:chOff x="841522" y="2759496"/>
            <a:chExt cx="1855000" cy="1890000"/>
          </a:xfrm>
        </p:grpSpPr>
        <p:pic>
          <p:nvPicPr>
            <p:cNvPr id="624" name="Google Shape;624;p50"/>
            <p:cNvPicPr preferRelativeResize="0"/>
            <p:nvPr/>
          </p:nvPicPr>
          <p:blipFill rotWithShape="1">
            <a:blip r:embed="rId16">
              <a:alphaModFix/>
            </a:blip>
            <a:srcRect/>
            <a:stretch/>
          </p:blipFill>
          <p:spPr>
            <a:xfrm>
              <a:off x="841522" y="2759496"/>
              <a:ext cx="1855000" cy="189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25" name="Google Shape;625;p50"/>
            <p:cNvSpPr txBox="1"/>
            <p:nvPr/>
          </p:nvSpPr>
          <p:spPr>
            <a:xfrm>
              <a:off x="992249" y="3297992"/>
              <a:ext cx="1149446" cy="3077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0" u="none" strike="noStrike" cap="none" dirty="0">
                  <a:solidFill>
                    <a:schemeClr val="dk1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App A</a:t>
              </a:r>
              <a:endParaRPr sz="1400" b="1" i="0" u="none" strike="noStrike" cap="none" dirty="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</p:grpSp>
      <p:grpSp>
        <p:nvGrpSpPr>
          <p:cNvPr id="628" name="Google Shape;628;p50"/>
          <p:cNvGrpSpPr/>
          <p:nvPr/>
        </p:nvGrpSpPr>
        <p:grpSpPr>
          <a:xfrm>
            <a:off x="3023587" y="1145304"/>
            <a:ext cx="888658" cy="5435600"/>
            <a:chOff x="2836222" y="1139589"/>
            <a:chExt cx="888658" cy="5435600"/>
          </a:xfrm>
        </p:grpSpPr>
        <p:cxnSp>
          <p:nvCxnSpPr>
            <p:cNvPr id="629" name="Google Shape;629;p50"/>
            <p:cNvCxnSpPr/>
            <p:nvPr/>
          </p:nvCxnSpPr>
          <p:spPr>
            <a:xfrm>
              <a:off x="2836222" y="3840198"/>
              <a:ext cx="450538" cy="0"/>
            </a:xfrm>
            <a:prstGeom prst="straightConnector1">
              <a:avLst/>
            </a:prstGeom>
            <a:noFill/>
            <a:ln w="25400" cap="flat" cmpd="sng">
              <a:solidFill>
                <a:srgbClr val="081D9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30" name="Google Shape;630;p50"/>
            <p:cNvCxnSpPr/>
            <p:nvPr/>
          </p:nvCxnSpPr>
          <p:spPr>
            <a:xfrm>
              <a:off x="3281962" y="1139589"/>
              <a:ext cx="0" cy="2700609"/>
            </a:xfrm>
            <a:prstGeom prst="straightConnector1">
              <a:avLst/>
            </a:prstGeom>
            <a:noFill/>
            <a:ln w="25400" cap="flat" cmpd="sng">
              <a:solidFill>
                <a:srgbClr val="081D9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31" name="Google Shape;631;p50"/>
            <p:cNvCxnSpPr/>
            <p:nvPr/>
          </p:nvCxnSpPr>
          <p:spPr>
            <a:xfrm>
              <a:off x="3272437" y="1144669"/>
              <a:ext cx="450538" cy="0"/>
            </a:xfrm>
            <a:prstGeom prst="straightConnector1">
              <a:avLst/>
            </a:prstGeom>
            <a:noFill/>
            <a:ln w="25400" cap="flat" cmpd="sng">
              <a:solidFill>
                <a:srgbClr val="081D9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32" name="Google Shape;632;p50"/>
            <p:cNvCxnSpPr/>
            <p:nvPr/>
          </p:nvCxnSpPr>
          <p:spPr>
            <a:xfrm>
              <a:off x="3281962" y="3840198"/>
              <a:ext cx="0" cy="2734991"/>
            </a:xfrm>
            <a:prstGeom prst="straightConnector1">
              <a:avLst/>
            </a:prstGeom>
            <a:noFill/>
            <a:ln w="25400" cap="flat" cmpd="sng">
              <a:solidFill>
                <a:srgbClr val="081D9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33" name="Google Shape;633;p50"/>
            <p:cNvCxnSpPr/>
            <p:nvPr/>
          </p:nvCxnSpPr>
          <p:spPr>
            <a:xfrm>
              <a:off x="3274342" y="6569474"/>
              <a:ext cx="450538" cy="0"/>
            </a:xfrm>
            <a:prstGeom prst="straightConnector1">
              <a:avLst/>
            </a:prstGeom>
            <a:noFill/>
            <a:ln w="25400" cap="flat" cmpd="sng">
              <a:solidFill>
                <a:srgbClr val="081D9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634" name="Google Shape;634;p50"/>
          <p:cNvGrpSpPr/>
          <p:nvPr/>
        </p:nvGrpSpPr>
        <p:grpSpPr>
          <a:xfrm rot="10800000">
            <a:off x="8290304" y="1139589"/>
            <a:ext cx="888658" cy="5435600"/>
            <a:chOff x="2836222" y="1139589"/>
            <a:chExt cx="888658" cy="5435600"/>
          </a:xfrm>
        </p:grpSpPr>
        <p:cxnSp>
          <p:nvCxnSpPr>
            <p:cNvPr id="635" name="Google Shape;635;p50"/>
            <p:cNvCxnSpPr/>
            <p:nvPr/>
          </p:nvCxnSpPr>
          <p:spPr>
            <a:xfrm>
              <a:off x="2836222" y="4727307"/>
              <a:ext cx="450538" cy="0"/>
            </a:xfrm>
            <a:prstGeom prst="straightConnector1">
              <a:avLst/>
            </a:prstGeom>
            <a:noFill/>
            <a:ln w="25400" cap="flat" cmpd="sng">
              <a:solidFill>
                <a:srgbClr val="081D9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36" name="Google Shape;636;p50"/>
            <p:cNvCxnSpPr/>
            <p:nvPr/>
          </p:nvCxnSpPr>
          <p:spPr>
            <a:xfrm>
              <a:off x="3281962" y="1139589"/>
              <a:ext cx="0" cy="2700609"/>
            </a:xfrm>
            <a:prstGeom prst="straightConnector1">
              <a:avLst/>
            </a:prstGeom>
            <a:noFill/>
            <a:ln w="25400" cap="flat" cmpd="sng">
              <a:solidFill>
                <a:srgbClr val="081D9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37" name="Google Shape;637;p50"/>
            <p:cNvCxnSpPr/>
            <p:nvPr/>
          </p:nvCxnSpPr>
          <p:spPr>
            <a:xfrm>
              <a:off x="3272437" y="1144669"/>
              <a:ext cx="450538" cy="0"/>
            </a:xfrm>
            <a:prstGeom prst="straightConnector1">
              <a:avLst/>
            </a:prstGeom>
            <a:noFill/>
            <a:ln w="25400" cap="flat" cmpd="sng">
              <a:solidFill>
                <a:srgbClr val="081D9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38" name="Google Shape;638;p50"/>
            <p:cNvCxnSpPr/>
            <p:nvPr/>
          </p:nvCxnSpPr>
          <p:spPr>
            <a:xfrm>
              <a:off x="3281962" y="3840198"/>
              <a:ext cx="0" cy="2734991"/>
            </a:xfrm>
            <a:prstGeom prst="straightConnector1">
              <a:avLst/>
            </a:prstGeom>
            <a:noFill/>
            <a:ln w="25400" cap="flat" cmpd="sng">
              <a:solidFill>
                <a:srgbClr val="081D9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39" name="Google Shape;639;p50"/>
            <p:cNvCxnSpPr/>
            <p:nvPr/>
          </p:nvCxnSpPr>
          <p:spPr>
            <a:xfrm>
              <a:off x="3274342" y="6569474"/>
              <a:ext cx="450538" cy="0"/>
            </a:xfrm>
            <a:prstGeom prst="straightConnector1">
              <a:avLst/>
            </a:prstGeom>
            <a:noFill/>
            <a:ln w="25400" cap="flat" cmpd="sng">
              <a:solidFill>
                <a:srgbClr val="081D9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cxnSp>
        <p:nvCxnSpPr>
          <p:cNvPr id="640" name="Google Shape;640;p50"/>
          <p:cNvCxnSpPr/>
          <p:nvPr/>
        </p:nvCxnSpPr>
        <p:spPr>
          <a:xfrm rot="10800000">
            <a:off x="8740842" y="5043734"/>
            <a:ext cx="450538" cy="0"/>
          </a:xfrm>
          <a:prstGeom prst="straightConnector1">
            <a:avLst/>
          </a:prstGeom>
          <a:noFill/>
          <a:ln w="25400" cap="flat" cmpd="sng">
            <a:solidFill>
              <a:srgbClr val="081D91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" name="Google Shape;1831;p5">
            <a:extLst>
              <a:ext uri="{FF2B5EF4-FFF2-40B4-BE49-F238E27FC236}">
                <a16:creationId xmlns:a16="http://schemas.microsoft.com/office/drawing/2014/main" id="{7812C9E5-5118-387C-67EC-C9E23E1162F1}"/>
              </a:ext>
            </a:extLst>
          </p:cNvPr>
          <p:cNvGrpSpPr/>
          <p:nvPr/>
        </p:nvGrpSpPr>
        <p:grpSpPr>
          <a:xfrm>
            <a:off x="9167382" y="1627360"/>
            <a:ext cx="1855000" cy="1890000"/>
            <a:chOff x="1008840" y="1539000"/>
            <a:chExt cx="1855000" cy="1890000"/>
          </a:xfrm>
        </p:grpSpPr>
        <p:pic>
          <p:nvPicPr>
            <p:cNvPr id="3" name="Google Shape;1832;p5">
              <a:extLst>
                <a:ext uri="{FF2B5EF4-FFF2-40B4-BE49-F238E27FC236}">
                  <a16:creationId xmlns:a16="http://schemas.microsoft.com/office/drawing/2014/main" id="{0946E879-8020-9753-0BC0-FD9A6BC7F3DE}"/>
                </a:ext>
              </a:extLst>
            </p:cNvPr>
            <p:cNvPicPr preferRelativeResize="0"/>
            <p:nvPr/>
          </p:nvPicPr>
          <p:blipFill rotWithShape="1">
            <a:blip r:embed="rId17">
              <a:alphaModFix/>
            </a:blip>
            <a:srcRect/>
            <a:stretch/>
          </p:blipFill>
          <p:spPr>
            <a:xfrm>
              <a:off x="1008840" y="1539000"/>
              <a:ext cx="1855000" cy="189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" name="Google Shape;1833;p5">
              <a:extLst>
                <a:ext uri="{FF2B5EF4-FFF2-40B4-BE49-F238E27FC236}">
                  <a16:creationId xmlns:a16="http://schemas.microsoft.com/office/drawing/2014/main" id="{43DDAC6E-0FDF-7451-DF73-2809C3BA892E}"/>
                </a:ext>
              </a:extLst>
            </p:cNvPr>
            <p:cNvSpPr txBox="1"/>
            <p:nvPr/>
          </p:nvSpPr>
          <p:spPr>
            <a:xfrm>
              <a:off x="1556960" y="2090951"/>
              <a:ext cx="1149446" cy="3077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0" u="none" strike="noStrike" cap="none" dirty="0">
                  <a:solidFill>
                    <a:schemeClr val="lt1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App B</a:t>
              </a:r>
              <a:endParaRPr sz="1400" b="1" i="0" u="none" strike="noStrike" cap="none" dirty="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</p:grpSp>
      <p:grpSp>
        <p:nvGrpSpPr>
          <p:cNvPr id="5" name="Google Shape;1849;p5">
            <a:extLst>
              <a:ext uri="{FF2B5EF4-FFF2-40B4-BE49-F238E27FC236}">
                <a16:creationId xmlns:a16="http://schemas.microsoft.com/office/drawing/2014/main" id="{6C3C574B-596F-DA8B-D693-8D17AE85BB4A}"/>
              </a:ext>
            </a:extLst>
          </p:cNvPr>
          <p:cNvGrpSpPr/>
          <p:nvPr/>
        </p:nvGrpSpPr>
        <p:grpSpPr>
          <a:xfrm>
            <a:off x="9167382" y="3654312"/>
            <a:ext cx="1855001" cy="1890000"/>
            <a:chOff x="7003719" y="1539000"/>
            <a:chExt cx="1855001" cy="1890000"/>
          </a:xfrm>
        </p:grpSpPr>
        <p:pic>
          <p:nvPicPr>
            <p:cNvPr id="6" name="Google Shape;1850;p5">
              <a:extLst>
                <a:ext uri="{FF2B5EF4-FFF2-40B4-BE49-F238E27FC236}">
                  <a16:creationId xmlns:a16="http://schemas.microsoft.com/office/drawing/2014/main" id="{9CBE776D-A3E1-3D92-CD3B-AC3CB9CBEAAB}"/>
                </a:ext>
              </a:extLst>
            </p:cNvPr>
            <p:cNvPicPr preferRelativeResize="0"/>
            <p:nvPr/>
          </p:nvPicPr>
          <p:blipFill rotWithShape="1">
            <a:blip r:embed="rId18">
              <a:alphaModFix/>
            </a:blip>
            <a:srcRect/>
            <a:stretch/>
          </p:blipFill>
          <p:spPr>
            <a:xfrm>
              <a:off x="7003719" y="1539000"/>
              <a:ext cx="1855001" cy="189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" name="Google Shape;1851;p5">
              <a:extLst>
                <a:ext uri="{FF2B5EF4-FFF2-40B4-BE49-F238E27FC236}">
                  <a16:creationId xmlns:a16="http://schemas.microsoft.com/office/drawing/2014/main" id="{BAEF9885-3E45-CEE2-9863-D14E29797BB8}"/>
                </a:ext>
              </a:extLst>
            </p:cNvPr>
            <p:cNvSpPr txBox="1"/>
            <p:nvPr/>
          </p:nvSpPr>
          <p:spPr>
            <a:xfrm>
              <a:off x="7553343" y="2090951"/>
              <a:ext cx="1149446" cy="3077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0" u="none" strike="noStrike" cap="none" dirty="0">
                  <a:solidFill>
                    <a:schemeClr val="dk1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App C</a:t>
              </a:r>
              <a:endParaRPr sz="1400" b="1" i="0" u="none" strike="noStrike" cap="none" dirty="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40"/>
          <p:cNvSpPr txBox="1">
            <a:spLocks noGrp="1"/>
          </p:cNvSpPr>
          <p:nvPr>
            <p:ph type="title"/>
          </p:nvPr>
        </p:nvSpPr>
        <p:spPr>
          <a:xfrm>
            <a:off x="196754" y="215001"/>
            <a:ext cx="11820099" cy="92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dirty="0"/>
              <a:t>Sidecar pattern and the Dapr API</a:t>
            </a:r>
            <a:endParaRPr dirty="0"/>
          </a:p>
        </p:txBody>
      </p:sp>
      <p:sp>
        <p:nvSpPr>
          <p:cNvPr id="351" name="Google Shape;351;p40"/>
          <p:cNvSpPr txBox="1"/>
          <p:nvPr/>
        </p:nvSpPr>
        <p:spPr>
          <a:xfrm>
            <a:off x="1303360" y="4221913"/>
            <a:ext cx="9649727" cy="2092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8D4"/>
              </a:buClr>
              <a:buSzPts val="1800"/>
              <a:buFont typeface="Arial"/>
              <a:buNone/>
            </a:pPr>
            <a:r>
              <a:rPr lang="en-US" sz="1600" b="1" i="0" u="none" strike="noStrike" cap="none" dirty="0">
                <a:solidFill>
                  <a:schemeClr val="accent2"/>
                </a:solidFill>
                <a:latin typeface="Space Grotesk" pitchFamily="2" charset="0"/>
                <a:cs typeface="Space Grotesk" pitchFamily="2" charset="0"/>
                <a:sym typeface="Arial"/>
              </a:rPr>
              <a:t>POST	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Space Grotesk" pitchFamily="2" charset="0"/>
                <a:cs typeface="Space Grotesk" pitchFamily="2" charset="0"/>
                <a:sym typeface="Arial"/>
              </a:rPr>
              <a:t>http://localhost:3500/v1.0/</a:t>
            </a:r>
            <a:r>
              <a:rPr lang="en-US" sz="1600" b="1" i="0" u="none" strike="noStrike" cap="none" dirty="0">
                <a:solidFill>
                  <a:schemeClr val="accent6"/>
                </a:solidFill>
                <a:latin typeface="Space Grotesk" pitchFamily="2" charset="0"/>
                <a:cs typeface="Space Grotesk" pitchFamily="2" charset="0"/>
                <a:sym typeface="Arial"/>
              </a:rPr>
              <a:t>invoke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Space Grotesk" pitchFamily="2" charset="0"/>
                <a:cs typeface="Space Grotesk" pitchFamily="2" charset="0"/>
                <a:sym typeface="Arial"/>
              </a:rPr>
              <a:t>/</a:t>
            </a:r>
            <a:r>
              <a:rPr lang="en-US" sz="1600" b="0" i="0" u="none" strike="noStrike" cap="none" dirty="0">
                <a:solidFill>
                  <a:schemeClr val="accent1"/>
                </a:solidFill>
                <a:latin typeface="Space Grotesk" pitchFamily="2" charset="0"/>
                <a:cs typeface="Space Grotesk" pitchFamily="2" charset="0"/>
                <a:sym typeface="Arial"/>
              </a:rPr>
              <a:t>cart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Space Grotesk" pitchFamily="2" charset="0"/>
                <a:cs typeface="Space Grotesk" pitchFamily="2" charset="0"/>
                <a:sym typeface="Arial"/>
              </a:rPr>
              <a:t>/method/</a:t>
            </a:r>
            <a:r>
              <a:rPr lang="en-US" sz="1600" b="0" i="0" u="none" strike="noStrike" cap="none" dirty="0">
                <a:solidFill>
                  <a:schemeClr val="accent3"/>
                </a:solidFill>
                <a:latin typeface="Space Grotesk" pitchFamily="2" charset="0"/>
                <a:cs typeface="Space Grotesk" pitchFamily="2" charset="0"/>
                <a:sym typeface="Arial"/>
              </a:rPr>
              <a:t>order</a:t>
            </a:r>
            <a:endParaRPr sz="1600" b="0" i="0" u="none" strike="noStrike" cap="none" dirty="0">
              <a:solidFill>
                <a:schemeClr val="accent3"/>
              </a:solidFill>
              <a:latin typeface="Space Grotesk" pitchFamily="2" charset="0"/>
              <a:cs typeface="Space Grotesk" pitchFamily="2" charset="0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0078D4"/>
              </a:buClr>
              <a:buSzPts val="1800"/>
              <a:buFont typeface="Arial"/>
              <a:buNone/>
            </a:pPr>
            <a:r>
              <a:rPr lang="en-US" sz="1600" b="1" i="0" u="none" strike="noStrike" cap="none" dirty="0">
                <a:solidFill>
                  <a:schemeClr val="accent2"/>
                </a:solidFill>
                <a:latin typeface="Space Grotesk" pitchFamily="2" charset="0"/>
                <a:cs typeface="Space Grotesk" pitchFamily="2" charset="0"/>
                <a:sym typeface="Arial"/>
              </a:rPr>
              <a:t>GET	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Space Grotesk" pitchFamily="2" charset="0"/>
                <a:cs typeface="Space Grotesk" pitchFamily="2" charset="0"/>
                <a:sym typeface="Arial"/>
              </a:rPr>
              <a:t>http://localhost:3500/v1.0/</a:t>
            </a:r>
            <a:r>
              <a:rPr lang="en-US" sz="1600" b="1" i="0" u="none" strike="noStrike" cap="none" dirty="0">
                <a:solidFill>
                  <a:schemeClr val="accent6"/>
                </a:solidFill>
                <a:latin typeface="Space Grotesk" pitchFamily="2" charset="0"/>
                <a:cs typeface="Space Grotesk" pitchFamily="2" charset="0"/>
                <a:sym typeface="Arial"/>
              </a:rPr>
              <a:t>state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Space Grotesk" pitchFamily="2" charset="0"/>
                <a:cs typeface="Space Grotesk" pitchFamily="2" charset="0"/>
                <a:sym typeface="Arial"/>
              </a:rPr>
              <a:t>/</a:t>
            </a:r>
            <a:r>
              <a:rPr lang="en-US" sz="1600" b="0" i="0" u="none" strike="noStrike" cap="none" dirty="0">
                <a:solidFill>
                  <a:schemeClr val="accent1"/>
                </a:solidFill>
                <a:latin typeface="Space Grotesk" pitchFamily="2" charset="0"/>
                <a:cs typeface="Space Grotesk" pitchFamily="2" charset="0"/>
                <a:sym typeface="Arial"/>
              </a:rPr>
              <a:t>inventory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Space Grotesk" pitchFamily="2" charset="0"/>
                <a:cs typeface="Space Grotesk" pitchFamily="2" charset="0"/>
                <a:sym typeface="Arial"/>
              </a:rPr>
              <a:t>/</a:t>
            </a:r>
            <a:r>
              <a:rPr lang="en-US" sz="1600" b="0" i="0" u="none" strike="noStrike" cap="none" dirty="0">
                <a:solidFill>
                  <a:schemeClr val="accent3"/>
                </a:solidFill>
                <a:latin typeface="Space Grotesk" pitchFamily="2" charset="0"/>
                <a:cs typeface="Space Grotesk" pitchFamily="2" charset="0"/>
                <a:sym typeface="Arial"/>
              </a:rPr>
              <a:t>item50</a:t>
            </a:r>
            <a:endParaRPr sz="1600" b="0" i="0" u="none" strike="noStrike" cap="none" dirty="0">
              <a:solidFill>
                <a:schemeClr val="accent3"/>
              </a:solidFill>
              <a:latin typeface="Space Grotesk" pitchFamily="2" charset="0"/>
              <a:cs typeface="Space Grotesk" pitchFamily="2" charset="0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600" b="1" i="0" u="none" strike="noStrike" cap="none" dirty="0">
                <a:solidFill>
                  <a:schemeClr val="accent2"/>
                </a:solidFill>
                <a:latin typeface="Space Grotesk" pitchFamily="2" charset="0"/>
                <a:cs typeface="Space Grotesk" pitchFamily="2" charset="0"/>
                <a:sym typeface="Arial"/>
              </a:rPr>
              <a:t>POST	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Space Grotesk" pitchFamily="2" charset="0"/>
                <a:cs typeface="Space Grotesk" pitchFamily="2" charset="0"/>
                <a:sym typeface="Arial"/>
              </a:rPr>
              <a:t>http://localhost:3500/v1.0/</a:t>
            </a:r>
            <a:r>
              <a:rPr lang="en-US" sz="1600" b="1" i="0" u="none" strike="noStrike" cap="none" dirty="0">
                <a:solidFill>
                  <a:schemeClr val="accent6"/>
                </a:solidFill>
                <a:latin typeface="Space Grotesk" pitchFamily="2" charset="0"/>
                <a:cs typeface="Space Grotesk" pitchFamily="2" charset="0"/>
                <a:sym typeface="Arial"/>
              </a:rPr>
              <a:t>publish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Space Grotesk" pitchFamily="2" charset="0"/>
                <a:cs typeface="Space Grotesk" pitchFamily="2" charset="0"/>
                <a:sym typeface="Arial"/>
              </a:rPr>
              <a:t>/</a:t>
            </a:r>
            <a:r>
              <a:rPr lang="en-US" sz="1600" b="0" i="0" u="none" strike="noStrike" cap="none" dirty="0">
                <a:solidFill>
                  <a:schemeClr val="accent1"/>
                </a:solidFill>
                <a:latin typeface="Space Grotesk" pitchFamily="2" charset="0"/>
                <a:cs typeface="Space Grotesk" pitchFamily="2" charset="0"/>
                <a:sym typeface="Arial"/>
              </a:rPr>
              <a:t>mybroker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Space Grotesk" pitchFamily="2" charset="0"/>
                <a:cs typeface="Space Grotesk" pitchFamily="2" charset="0"/>
                <a:sym typeface="Arial"/>
              </a:rPr>
              <a:t>/</a:t>
            </a:r>
            <a:r>
              <a:rPr lang="en-US" sz="1600" b="0" i="0" u="none" strike="noStrike" cap="none" dirty="0">
                <a:solidFill>
                  <a:schemeClr val="accent3"/>
                </a:solidFill>
                <a:latin typeface="Space Grotesk" pitchFamily="2" charset="0"/>
                <a:cs typeface="Space Grotesk" pitchFamily="2" charset="0"/>
                <a:sym typeface="Arial"/>
              </a:rPr>
              <a:t>order-messages</a:t>
            </a:r>
            <a:endParaRPr sz="1600" b="0" i="0" u="none" strike="noStrike" cap="none" dirty="0">
              <a:solidFill>
                <a:schemeClr val="accent3"/>
              </a:solidFill>
              <a:latin typeface="Space Grotesk" pitchFamily="2" charset="0"/>
              <a:cs typeface="Space Grotesk" pitchFamily="2" charset="0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600" b="1" i="0" u="none" strike="noStrike" cap="none" dirty="0">
                <a:solidFill>
                  <a:schemeClr val="accent2"/>
                </a:solidFill>
                <a:latin typeface="Space Grotesk" pitchFamily="2" charset="0"/>
                <a:cs typeface="Space Grotesk" pitchFamily="2" charset="0"/>
                <a:sym typeface="Arial"/>
              </a:rPr>
              <a:t>GET	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Space Grotesk" pitchFamily="2" charset="0"/>
                <a:cs typeface="Space Grotesk" pitchFamily="2" charset="0"/>
                <a:sym typeface="Arial"/>
              </a:rPr>
              <a:t>http://localhost:3500/v1.0/</a:t>
            </a:r>
            <a:r>
              <a:rPr lang="en-US" sz="1600" b="1" i="0" u="none" strike="noStrike" cap="none" dirty="0">
                <a:solidFill>
                  <a:schemeClr val="accent6"/>
                </a:solidFill>
                <a:latin typeface="Space Grotesk" pitchFamily="2" charset="0"/>
                <a:cs typeface="Space Grotesk" pitchFamily="2" charset="0"/>
                <a:sym typeface="Arial"/>
              </a:rPr>
              <a:t>secrets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Space Grotesk" pitchFamily="2" charset="0"/>
                <a:cs typeface="Space Grotesk" pitchFamily="2" charset="0"/>
                <a:sym typeface="Arial"/>
              </a:rPr>
              <a:t>/</a:t>
            </a:r>
            <a:r>
              <a:rPr lang="en-US" sz="1600" b="0" i="0" u="none" strike="noStrike" cap="none" dirty="0">
                <a:solidFill>
                  <a:schemeClr val="accent1"/>
                </a:solidFill>
                <a:latin typeface="Space Grotesk" pitchFamily="2" charset="0"/>
                <a:cs typeface="Space Grotesk" pitchFamily="2" charset="0"/>
                <a:sym typeface="Arial"/>
              </a:rPr>
              <a:t>vault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Space Grotesk" pitchFamily="2" charset="0"/>
                <a:cs typeface="Space Grotesk" pitchFamily="2" charset="0"/>
                <a:sym typeface="Arial"/>
              </a:rPr>
              <a:t>/</a:t>
            </a:r>
            <a:r>
              <a:rPr lang="en-US" sz="1600" b="0" i="0" u="none" strike="noStrike" cap="none" dirty="0">
                <a:solidFill>
                  <a:schemeClr val="accent3"/>
                </a:solidFill>
                <a:latin typeface="Space Grotesk" pitchFamily="2" charset="0"/>
                <a:cs typeface="Space Grotesk" pitchFamily="2" charset="0"/>
                <a:sym typeface="Arial"/>
              </a:rPr>
              <a:t>dbaccess</a:t>
            </a:r>
            <a:endParaRPr sz="1600" b="0" i="0" u="none" strike="noStrike" cap="none" dirty="0">
              <a:solidFill>
                <a:schemeClr val="accent3"/>
              </a:solidFill>
              <a:latin typeface="Space Grotesk" pitchFamily="2" charset="0"/>
              <a:cs typeface="Space Grotesk" pitchFamily="2" charset="0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600" b="1" i="0" u="none" strike="noStrike" cap="none" dirty="0">
                <a:solidFill>
                  <a:schemeClr val="accent2"/>
                </a:solidFill>
                <a:latin typeface="Space Grotesk" pitchFamily="2" charset="0"/>
                <a:cs typeface="Space Grotesk" pitchFamily="2" charset="0"/>
                <a:sym typeface="Arial"/>
              </a:rPr>
              <a:t>POST	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Space Grotesk" pitchFamily="2" charset="0"/>
                <a:cs typeface="Space Grotesk" pitchFamily="2" charset="0"/>
                <a:sym typeface="Arial"/>
              </a:rPr>
              <a:t>http://localhost:3500/v1.0-beta1/</a:t>
            </a:r>
            <a:r>
              <a:rPr lang="en-US" sz="1600" b="1" i="0" u="none" strike="noStrike" cap="none" dirty="0">
                <a:solidFill>
                  <a:schemeClr val="accent6"/>
                </a:solidFill>
                <a:latin typeface="Space Grotesk" pitchFamily="2" charset="0"/>
                <a:cs typeface="Space Grotesk" pitchFamily="2" charset="0"/>
                <a:sym typeface="Arial"/>
              </a:rPr>
              <a:t>workflows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Space Grotesk" pitchFamily="2" charset="0"/>
                <a:cs typeface="Space Grotesk" pitchFamily="2" charset="0"/>
                <a:sym typeface="Arial"/>
              </a:rPr>
              <a:t>/</a:t>
            </a:r>
            <a:r>
              <a:rPr lang="en-US" sz="1600" b="0" i="0" u="none" strike="noStrike" cap="none" dirty="0">
                <a:solidFill>
                  <a:schemeClr val="accent1"/>
                </a:solidFill>
                <a:latin typeface="Space Grotesk" pitchFamily="2" charset="0"/>
                <a:cs typeface="Space Grotesk" pitchFamily="2" charset="0"/>
                <a:sym typeface="Arial"/>
              </a:rPr>
              <a:t>dapr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Space Grotesk" pitchFamily="2" charset="0"/>
                <a:cs typeface="Space Grotesk" pitchFamily="2" charset="0"/>
                <a:sym typeface="Arial"/>
              </a:rPr>
              <a:t>/</a:t>
            </a:r>
            <a:r>
              <a:rPr lang="en-US" sz="1600" b="0" i="0" u="none" strike="noStrike" cap="none" dirty="0">
                <a:solidFill>
                  <a:schemeClr val="accent3"/>
                </a:solidFill>
                <a:latin typeface="Space Grotesk" pitchFamily="2" charset="0"/>
                <a:cs typeface="Space Grotesk" pitchFamily="2" charset="0"/>
                <a:sym typeface="Arial"/>
              </a:rPr>
              <a:t>businessprocess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Space Grotesk" pitchFamily="2" charset="0"/>
                <a:cs typeface="Space Grotesk" pitchFamily="2" charset="0"/>
                <a:sym typeface="Arial"/>
              </a:rPr>
              <a:t>/start</a:t>
            </a:r>
            <a:endParaRPr sz="1600" b="0" i="0" u="none" strike="noStrike" cap="none" dirty="0">
              <a:solidFill>
                <a:schemeClr val="dk1"/>
              </a:solidFill>
              <a:latin typeface="Space Grotesk" pitchFamily="2" charset="0"/>
              <a:cs typeface="Space Grotesk" pitchFamily="2" charset="0"/>
              <a:sym typeface="Arial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ED9CB25-7DF7-8739-811F-34E61F3B7AB1}"/>
              </a:ext>
            </a:extLst>
          </p:cNvPr>
          <p:cNvGrpSpPr/>
          <p:nvPr/>
        </p:nvGrpSpPr>
        <p:grpSpPr>
          <a:xfrm>
            <a:off x="3341091" y="1600751"/>
            <a:ext cx="5509817" cy="2006132"/>
            <a:chOff x="3341091" y="1600751"/>
            <a:chExt cx="5509817" cy="2006132"/>
          </a:xfrm>
        </p:grpSpPr>
        <p:pic>
          <p:nvPicPr>
            <p:cNvPr id="344" name="Google Shape;344;p4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222935" y="1600751"/>
              <a:ext cx="1440000" cy="144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5" name="Google Shape;345;p40"/>
            <p:cNvSpPr txBox="1"/>
            <p:nvPr/>
          </p:nvSpPr>
          <p:spPr>
            <a:xfrm>
              <a:off x="3736877" y="2166883"/>
              <a:ext cx="1149446" cy="3077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0" u="none" strike="noStrike" cap="none">
                  <a:solidFill>
                    <a:schemeClr val="lt1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My App</a:t>
              </a:r>
              <a:endParaRPr sz="14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346" name="Google Shape;346;p40"/>
            <p:cNvSpPr txBox="1"/>
            <p:nvPr/>
          </p:nvSpPr>
          <p:spPr>
            <a:xfrm>
              <a:off x="3341091" y="3299147"/>
              <a:ext cx="1815947" cy="3077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 dirty="0">
                  <a:solidFill>
                    <a:srgbClr val="121C29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Application code</a:t>
              </a:r>
              <a:endParaRPr sz="1400" b="0" i="0" u="none" strike="noStrike" cap="none" dirty="0">
                <a:solidFill>
                  <a:srgbClr val="121C29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347" name="Google Shape;347;p40"/>
            <p:cNvSpPr txBox="1"/>
            <p:nvPr/>
          </p:nvSpPr>
          <p:spPr>
            <a:xfrm>
              <a:off x="7034961" y="3299147"/>
              <a:ext cx="1815947" cy="3077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121C29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Dapr sidecar</a:t>
              </a:r>
              <a:endParaRPr sz="1400" b="0" i="0" u="none" strike="noStrike" cap="none">
                <a:solidFill>
                  <a:srgbClr val="121C29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cxnSp>
          <p:nvCxnSpPr>
            <p:cNvPr id="348" name="Google Shape;348;p40"/>
            <p:cNvCxnSpPr/>
            <p:nvPr/>
          </p:nvCxnSpPr>
          <p:spPr>
            <a:xfrm>
              <a:off x="5031600" y="2320751"/>
              <a:ext cx="2193253" cy="0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miter lim="800000"/>
              <a:headEnd type="triangle" w="lg" len="lg"/>
              <a:tailEnd type="triangle" w="lg" len="lg"/>
            </a:ln>
          </p:spPr>
        </p:cxnSp>
        <p:sp>
          <p:nvSpPr>
            <p:cNvPr id="349" name="Google Shape;349;p40"/>
            <p:cNvSpPr txBox="1"/>
            <p:nvPr/>
          </p:nvSpPr>
          <p:spPr>
            <a:xfrm>
              <a:off x="5220251" y="1951923"/>
              <a:ext cx="1815947" cy="3077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0" u="none" strike="noStrike" cap="none">
                  <a:solidFill>
                    <a:srgbClr val="121C29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Dapr API</a:t>
              </a:r>
              <a:endParaRPr sz="1400" b="1" i="0" u="none" strike="noStrike" cap="none">
                <a:solidFill>
                  <a:srgbClr val="121C29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350" name="Google Shape;350;p40"/>
            <p:cNvSpPr txBox="1"/>
            <p:nvPr/>
          </p:nvSpPr>
          <p:spPr>
            <a:xfrm>
              <a:off x="5220252" y="2474619"/>
              <a:ext cx="1815947" cy="3077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121C29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HTTP/gRPC</a:t>
              </a:r>
              <a:endParaRPr sz="1400" b="0" i="0" u="none" strike="noStrike" cap="none">
                <a:solidFill>
                  <a:srgbClr val="121C29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grpSp>
          <p:nvGrpSpPr>
            <p:cNvPr id="2" name="Google Shape;1876;p6">
              <a:extLst>
                <a:ext uri="{FF2B5EF4-FFF2-40B4-BE49-F238E27FC236}">
                  <a16:creationId xmlns:a16="http://schemas.microsoft.com/office/drawing/2014/main" id="{6D768178-5E20-AE8A-499B-EFB7E6662A04}"/>
                </a:ext>
              </a:extLst>
            </p:cNvPr>
            <p:cNvGrpSpPr/>
            <p:nvPr/>
          </p:nvGrpSpPr>
          <p:grpSpPr>
            <a:xfrm>
              <a:off x="3580464" y="1628567"/>
              <a:ext cx="1440000" cy="1440000"/>
              <a:chOff x="3003814" y="1521794"/>
              <a:chExt cx="1440000" cy="1440000"/>
            </a:xfrm>
          </p:grpSpPr>
          <p:pic>
            <p:nvPicPr>
              <p:cNvPr id="3" name="Google Shape;1877;p6">
                <a:extLst>
                  <a:ext uri="{FF2B5EF4-FFF2-40B4-BE49-F238E27FC236}">
                    <a16:creationId xmlns:a16="http://schemas.microsoft.com/office/drawing/2014/main" id="{7DA8D5CD-0A68-F25A-F2E1-E6B04078330B}"/>
                  </a:ext>
                </a:extLst>
              </p:cNvPr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3003814" y="1521794"/>
                <a:ext cx="1440000" cy="14400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" name="Google Shape;1878;p6">
                <a:extLst>
                  <a:ext uri="{FF2B5EF4-FFF2-40B4-BE49-F238E27FC236}">
                    <a16:creationId xmlns:a16="http://schemas.microsoft.com/office/drawing/2014/main" id="{9891C89B-283D-E9AA-5168-BB84D6FB6EFD}"/>
                  </a:ext>
                </a:extLst>
              </p:cNvPr>
              <p:cNvSpPr txBox="1"/>
              <p:nvPr/>
            </p:nvSpPr>
            <p:spPr>
              <a:xfrm>
                <a:off x="3149091" y="2087926"/>
                <a:ext cx="1149446" cy="30773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 dirty="0">
                    <a:solidFill>
                      <a:schemeClr val="dk1"/>
                    </a:solidFill>
                    <a:latin typeface="Space Grotesk"/>
                    <a:ea typeface="Space Grotesk"/>
                    <a:cs typeface="Space Grotesk"/>
                    <a:sym typeface="Space Grotesk"/>
                  </a:rPr>
                  <a:t>App</a:t>
                </a:r>
                <a:endParaRPr sz="1400" b="1" i="0" u="none" strike="noStrike" cap="none" dirty="0">
                  <a:solidFill>
                    <a:schemeClr val="dk1"/>
                  </a:solidFill>
                  <a:latin typeface="Space Grotesk"/>
                  <a:ea typeface="Space Grotesk"/>
                  <a:cs typeface="Space Grotesk"/>
                  <a:sym typeface="Space Grotesk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i8m 2025 Redesign Version 1.0">
  <a:themeElements>
    <a:clrScheme name="ti8m Redesign 2025-1">
      <a:dk1>
        <a:srgbClr val="000000"/>
      </a:dk1>
      <a:lt1>
        <a:srgbClr val="FFFFFF"/>
      </a:lt1>
      <a:dk2>
        <a:srgbClr val="00E6C8"/>
      </a:dk2>
      <a:lt2>
        <a:srgbClr val="0F69FF"/>
      </a:lt2>
      <a:accent1>
        <a:srgbClr val="002650"/>
      </a:accent1>
      <a:accent2>
        <a:srgbClr val="7F9AAE"/>
      </a:accent2>
      <a:accent3>
        <a:srgbClr val="935BA9"/>
      </a:accent3>
      <a:accent4>
        <a:srgbClr val="E6BF7F"/>
      </a:accent4>
      <a:accent5>
        <a:srgbClr val="D8E0E6"/>
      </a:accent5>
      <a:accent6>
        <a:srgbClr val="F08080"/>
      </a:accent6>
      <a:hlink>
        <a:srgbClr val="0F69FF"/>
      </a:hlink>
      <a:folHlink>
        <a:srgbClr val="000000"/>
      </a:folHlink>
    </a:clrScheme>
    <a:fontScheme name="ti8m Schrift Roboto light und medium">
      <a:majorFont>
        <a:latin typeface="Roboto Medium"/>
        <a:ea typeface=""/>
        <a:cs typeface=""/>
      </a:majorFont>
      <a:minorFont>
        <a:latin typeface="Robot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5"/>
        </a:solidFill>
        <a:ln>
          <a:noFill/>
        </a:ln>
        <a:effectLst/>
      </a:spPr>
      <a:bodyPr rtlCol="0" anchor="ctr"/>
      <a:lstStyle>
        <a:defPPr algn="l" defTabSz="685800">
          <a:defRPr sz="1200" dirty="0" smtClean="0">
            <a:solidFill>
              <a:schemeClr val="tx1"/>
            </a:solidFill>
            <a:latin typeface="Roboto Light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rnd">
          <a:solidFill>
            <a:schemeClr val="tx1"/>
          </a:solidFill>
          <a:round/>
          <a:headEnd w="sm" len="sm"/>
          <a:tailEnd type="arrow" w="med" len="sm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marL="144000" indent="-144000">
          <a:spcAft>
            <a:spcPts val="600"/>
          </a:spcAft>
          <a:buFont typeface="Symbol" panose="05050102010706020507" pitchFamily="18" charset="2"/>
          <a:buChar char="-"/>
          <a:defRPr sz="10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ti8m_Folienmaster_2025" id="{31EAD9C5-4364-4146-9591-518A6BF174EC}" vid="{6A4CEE85-B432-5A49-8A82-9609978CE6BF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cedd1661-814a-48d3-a80d-f17d9a0305f5" xsi:nil="true"/>
    <lcf76f155ced4ddcb4097134ff3c332f xmlns="20fe971c-296d-4b34-965d-c7946f8a162f">
      <Terms xmlns="http://schemas.microsoft.com/office/infopath/2007/PartnerControls"/>
    </lcf76f155ced4ddcb4097134ff3c332f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77C281433611C40851101A8DBA67A0C" ma:contentTypeVersion="11" ma:contentTypeDescription="Create a new document." ma:contentTypeScope="" ma:versionID="e0d20b3843d7c1b92dcbb1f5842b2549">
  <xsd:schema xmlns:xsd="http://www.w3.org/2001/XMLSchema" xmlns:xs="http://www.w3.org/2001/XMLSchema" xmlns:p="http://schemas.microsoft.com/office/2006/metadata/properties" xmlns:ns2="20fe971c-296d-4b34-965d-c7946f8a162f" xmlns:ns3="cedd1661-814a-48d3-a80d-f17d9a0305f5" targetNamespace="http://schemas.microsoft.com/office/2006/metadata/properties" ma:root="true" ma:fieldsID="0000d2a669ebb6c359215290ac152096" ns2:_="" ns3:_="">
    <xsd:import namespace="20fe971c-296d-4b34-965d-c7946f8a162f"/>
    <xsd:import namespace="cedd1661-814a-48d3-a80d-f17d9a0305f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0fe971c-296d-4b34-965d-c7946f8a162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f59d842e-6ad1-40aa-b61b-9efdf0b71250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edd1661-814a-48d3-a80d-f17d9a0305f5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f4c930d8-ecf0-4007-a21f-f8e65423c702}" ma:internalName="TaxCatchAll" ma:showField="CatchAllData" ma:web="cedd1661-814a-48d3-a80d-f17d9a0305f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1D16A3E-669E-446F-863B-1AFAB2950905}">
  <ds:schemaRefs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http://schemas.microsoft.com/office/infopath/2007/PartnerControls"/>
    <ds:schemaRef ds:uri="cedd1661-814a-48d3-a80d-f17d9a0305f5"/>
    <ds:schemaRef ds:uri="20fe971c-296d-4b34-965d-c7946f8a162f"/>
    <ds:schemaRef ds:uri="http://purl.org/dc/terms/"/>
    <ds:schemaRef ds:uri="http://schemas.microsoft.com/office/2006/metadata/propertie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A06F4253-6506-4FD5-B17E-A829915F29C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E063C56-35D1-4264-B4D3-659881AC137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0fe971c-296d-4b34-965d-c7946f8a162f"/>
    <ds:schemaRef ds:uri="cedd1661-814a-48d3-a80d-f17d9a0305f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1614</Words>
  <Application>Microsoft Office PowerPoint</Application>
  <PresentationFormat>Widescreen</PresentationFormat>
  <Paragraphs>257</Paragraphs>
  <Slides>31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3" baseType="lpstr">
      <vt:lpstr>Arial</vt:lpstr>
      <vt:lpstr>Calibri</vt:lpstr>
      <vt:lpstr>Cascadia Mono</vt:lpstr>
      <vt:lpstr>Consolas</vt:lpstr>
      <vt:lpstr>Courier New</vt:lpstr>
      <vt:lpstr>Quattrocento Sans</vt:lpstr>
      <vt:lpstr>Roboto Light</vt:lpstr>
      <vt:lpstr>Roboto Medium</vt:lpstr>
      <vt:lpstr>source-serif-pro</vt:lpstr>
      <vt:lpstr>Space Grotesk</vt:lpstr>
      <vt:lpstr>Symbol</vt:lpstr>
      <vt:lpstr>ti8m 2025 Redesign Version 1.0</vt:lpstr>
      <vt:lpstr>Hack Night Bern  dapr </vt:lpstr>
      <vt:lpstr>Resources</vt:lpstr>
      <vt:lpstr>Tooling</vt:lpstr>
      <vt:lpstr>Agenda</vt:lpstr>
      <vt:lpstr>PowerPoint Presentation</vt:lpstr>
      <vt:lpstr>Dapr community</vt:lpstr>
      <vt:lpstr>Use Dapr anywhere</vt:lpstr>
      <vt:lpstr>Dapr APIs &amp; Cross cutting concerns</vt:lpstr>
      <vt:lpstr>Sidecar pattern and the Dapr API</vt:lpstr>
      <vt:lpstr>Swappable component model</vt:lpstr>
      <vt:lpstr>Dapr components</vt:lpstr>
      <vt:lpstr>Dapr from development to hosting</vt:lpstr>
      <vt:lpstr>Challenges –  some ideas to start with a slice of pizza in your hand</vt:lpstr>
      <vt:lpstr>Actor Challenge - </vt:lpstr>
      <vt:lpstr>Service Invocation Demo</vt:lpstr>
      <vt:lpstr>Service Invocation</vt:lpstr>
      <vt:lpstr>Service Invocation Demo</vt:lpstr>
      <vt:lpstr>Publish / Subscribe API</vt:lpstr>
      <vt:lpstr>Publish / Subscribe</vt:lpstr>
      <vt:lpstr>Publish / Subscribe Demo</vt:lpstr>
      <vt:lpstr>Actors API</vt:lpstr>
      <vt:lpstr>Actors</vt:lpstr>
      <vt:lpstr>Virtual Actor Model</vt:lpstr>
      <vt:lpstr>Actor placement</vt:lpstr>
      <vt:lpstr>Actors API</vt:lpstr>
      <vt:lpstr>Actor Example from Quickstarts</vt:lpstr>
      <vt:lpstr>Authoring Actors with .NET SDK</vt:lpstr>
      <vt:lpstr>Authoring Actors with .NET SDK</vt:lpstr>
      <vt:lpstr>Actor Challenge</vt:lpstr>
      <vt:lpstr>Actor Ressources</vt:lpstr>
      <vt:lpstr>Actors Demo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Folienmaster 2025</dc:title>
  <dc:creator>Endler Christine</dc:creator>
  <cp:lastModifiedBy>Kräuchi Martin</cp:lastModifiedBy>
  <cp:revision>20</cp:revision>
  <cp:lastPrinted>2024-09-27T09:30:05Z</cp:lastPrinted>
  <dcterms:created xsi:type="dcterms:W3CDTF">2024-05-30T07:25:04Z</dcterms:created>
  <dcterms:modified xsi:type="dcterms:W3CDTF">2025-03-05T06:05:04Z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0x010100277C281433611C40851101A8DBA67A0C</vt:lpwstr>
  </property>
  <property fmtid="{D5CDD505-2E9C-101B-9397-08002B2CF9AE}" pid="3" name="MediaServiceImageTags">
    <vt:lpwstr/>
  </property>
  <property fmtid="{D5CDD505-2E9C-101B-9397-08002B2CF9AE}" pid="4" name="_dlc_DocIdItemGuid">
    <vt:lpwstr>39496337-7303-40da-85e9-72e466dc74fb</vt:lpwstr>
  </property>
</Properties>
</file>